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84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../media/image5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 b="36236"/>
          <a:stretch>
            <a:fillRect/>
          </a:stretch>
        </p:blipFill>
        <p:spPr>
          <a:xfrm>
            <a:off x="3854450" y="3141345"/>
            <a:ext cx="4483100" cy="868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6" r="51461" b="59617"/>
          <a:stretch>
            <a:fillRect/>
          </a:stretch>
        </p:blipFill>
        <p:spPr>
          <a:xfrm>
            <a:off x="2999740" y="2061210"/>
            <a:ext cx="6265545" cy="96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0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16264" y="1694954"/>
            <a:ext cx="333223" cy="20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01421" y="1847520"/>
            <a:ext cx="323702" cy="20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15330" y="1750060"/>
            <a:ext cx="590550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88231" y="2000086"/>
            <a:ext cx="314181" cy="20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450340" y="3149600"/>
            <a:ext cx="295910" cy="29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4224020" y="3149600"/>
            <a:ext cx="295910" cy="29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6960235" y="3149600"/>
            <a:ext cx="295910" cy="29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9768205" y="3149600"/>
            <a:ext cx="295910" cy="29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5" y="3640410"/>
            <a:ext cx="11520000" cy="2666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2419985" y="4231005"/>
            <a:ext cx="460375" cy="622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5321300" y="4231005"/>
            <a:ext cx="405765" cy="622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0"/>
            </p:custDataLst>
          </p:nvPr>
        </p:nvSpPr>
        <p:spPr bwMode="white">
          <a:xfrm>
            <a:off x="8289290" y="4231005"/>
            <a:ext cx="518160" cy="622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1"/>
            </p:custDataLst>
          </p:nvPr>
        </p:nvSpPr>
        <p:spPr bwMode="white">
          <a:xfrm>
            <a:off x="10871835" y="4231005"/>
            <a:ext cx="439420" cy="583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2"/>
            </p:custDataLst>
          </p:nvPr>
        </p:nvSpPr>
        <p:spPr bwMode="white">
          <a:xfrm>
            <a:off x="4274820" y="5725795"/>
            <a:ext cx="744855" cy="652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3"/>
            </p:custDataLst>
          </p:nvPr>
        </p:nvSpPr>
        <p:spPr bwMode="white">
          <a:xfrm>
            <a:off x="1582036" y="5878311"/>
            <a:ext cx="342743" cy="20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animBg="1"/>
      <p:bldP spid="2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6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56260" y="1626870"/>
            <a:ext cx="1490980" cy="741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23350" y="1668145"/>
            <a:ext cx="1757680" cy="699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41415" y="1668145"/>
            <a:ext cx="1572895" cy="805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386455" y="1706880"/>
            <a:ext cx="1568450" cy="713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935085" y="3357245"/>
            <a:ext cx="1670685" cy="853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747395" y="3242310"/>
            <a:ext cx="1300480" cy="1166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3386455" y="3364865"/>
            <a:ext cx="1985010" cy="865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6288405" y="3303905"/>
            <a:ext cx="1530350" cy="867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5" grpId="0" bldLvl="0" animBg="1"/>
      <p:bldP spid="17" grpId="0" bldLvl="0" animBg="1"/>
      <p:bldP spid="22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6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28066" y="1350286"/>
            <a:ext cx="199933" cy="199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28066" y="1654990"/>
            <a:ext cx="199933" cy="209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38776" y="2540535"/>
            <a:ext cx="142809" cy="199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29256" y="2845238"/>
            <a:ext cx="190413" cy="199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3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75460" y="1557020"/>
            <a:ext cx="5073015" cy="1787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