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84"/>
          <a:stretch>
            <a:fillRect/>
          </a:stretch>
        </p:blipFill>
        <p:spPr>
          <a:xfrm>
            <a:off x="3756025" y="2925445"/>
            <a:ext cx="4752975" cy="160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4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348826" y="1838593"/>
            <a:ext cx="314181" cy="200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13060" y="1655445"/>
            <a:ext cx="532130" cy="53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53619" y="2410952"/>
            <a:ext cx="190413" cy="200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23669" y="2410952"/>
            <a:ext cx="314181" cy="209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16595" y="2716211"/>
            <a:ext cx="190413" cy="209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73057" y="2716211"/>
            <a:ext cx="323702" cy="209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67206" y="2716211"/>
            <a:ext cx="199933" cy="209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94710" y="2716211"/>
            <a:ext cx="199933" cy="209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068910"/>
            <a:ext cx="11520000" cy="2653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4567555" y="3178810"/>
            <a:ext cx="1673860" cy="57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6043930" y="3893185"/>
            <a:ext cx="1610360" cy="60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2597150" y="5140325"/>
            <a:ext cx="594360" cy="66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5649595" y="5140325"/>
            <a:ext cx="353695" cy="58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9591040" y="5140325"/>
            <a:ext cx="425450" cy="58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1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4680" y="1662430"/>
            <a:ext cx="1030605" cy="662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56305" y="1662430"/>
            <a:ext cx="1079500" cy="662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99505" y="1662430"/>
            <a:ext cx="1031875" cy="631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10980" y="1662430"/>
            <a:ext cx="1052195" cy="612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392000"/>
            <a:ext cx="11520000" cy="291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1077595" y="3725545"/>
            <a:ext cx="10199370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8780061" y="3754354"/>
            <a:ext cx="104727" cy="581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10684193" y="3782935"/>
            <a:ext cx="104727" cy="552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8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6240" y="1391920"/>
            <a:ext cx="5729605" cy="152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34185" y="1845310"/>
            <a:ext cx="6956425" cy="2279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