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6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7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4"/>
          <a:stretch>
            <a:fillRect/>
          </a:stretch>
        </p:blipFill>
        <p:spPr>
          <a:xfrm>
            <a:off x="2999740" y="3141345"/>
            <a:ext cx="6217285" cy="1294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6" r="51461" b="59617"/>
          <a:stretch>
            <a:fillRect/>
          </a:stretch>
        </p:blipFill>
        <p:spPr>
          <a:xfrm>
            <a:off x="2927350" y="2132965"/>
            <a:ext cx="6265545" cy="96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0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69670" y="1875155"/>
            <a:ext cx="918845" cy="704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56530" y="1875155"/>
            <a:ext cx="861695" cy="683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04350" y="1875155"/>
            <a:ext cx="786765" cy="572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340485" y="2760980"/>
            <a:ext cx="770890" cy="6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80990" y="2760980"/>
            <a:ext cx="868045" cy="594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25000" y="2760980"/>
            <a:ext cx="906780" cy="594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0" y="3428955"/>
            <a:ext cx="11520000" cy="2069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985806" y="4268112"/>
            <a:ext cx="1532826" cy="200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4889277" y="4268112"/>
            <a:ext cx="1808925" cy="200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9068847" y="4268112"/>
            <a:ext cx="1799404" cy="200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985806" y="5030983"/>
            <a:ext cx="1808925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4889277" y="5030983"/>
            <a:ext cx="1666114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9"/>
            </p:custDataLst>
          </p:nvPr>
        </p:nvSpPr>
        <p:spPr bwMode="white">
          <a:xfrm>
            <a:off x="9116450" y="5030983"/>
            <a:ext cx="1942214" cy="209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2" grpId="0" bldLvl="0" animBg="1"/>
      <p:bldP spid="13" grpId="0" bldLvl="0" animBg="1"/>
      <p:bldP spid="14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1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13485" y="1539240"/>
            <a:ext cx="9552305" cy="54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888480" y="1497965"/>
            <a:ext cx="721995" cy="114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8955"/>
            <a:ext cx="11520000" cy="2384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3651885" y="4182745"/>
            <a:ext cx="351790" cy="443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6599555" y="4173220"/>
            <a:ext cx="387350" cy="452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8053070" y="4173220"/>
            <a:ext cx="380365" cy="464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3635107" y="5355589"/>
            <a:ext cx="399867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6586512" y="5355589"/>
            <a:ext cx="399867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8052694" y="5355589"/>
            <a:ext cx="399867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7" grpId="0" bldLvl="0" animBg="1"/>
      <p:bldP spid="8" grpId="0" bldLvl="0" animBg="1"/>
      <p:bldP spid="9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609090" y="1528445"/>
            <a:ext cx="5305425" cy="1142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4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862942" y="1847229"/>
            <a:ext cx="4760330" cy="1210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