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6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2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7.png"/><Relationship Id="rId2" Type="http://schemas.openxmlformats.org/officeDocument/2006/relationships/tags" Target="../tags/tag13.xml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60"/>
          <a:stretch>
            <a:fillRect/>
          </a:stretch>
        </p:blipFill>
        <p:spPr>
          <a:xfrm>
            <a:off x="2999740" y="3285490"/>
            <a:ext cx="6245225" cy="1254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6" r="51461" b="59617"/>
          <a:stretch>
            <a:fillRect/>
          </a:stretch>
        </p:blipFill>
        <p:spPr>
          <a:xfrm>
            <a:off x="2999740" y="2061210"/>
            <a:ext cx="6265545" cy="968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5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70890" y="1676400"/>
            <a:ext cx="2684145" cy="939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76265" y="1634490"/>
            <a:ext cx="4889500" cy="981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95371" y="2754319"/>
            <a:ext cx="199932" cy="200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549752" y="3050032"/>
            <a:ext cx="199933" cy="209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933145"/>
            <a:ext cx="11520000" cy="2040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2001350" y="4590985"/>
            <a:ext cx="199933" cy="200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5857218" y="4581451"/>
            <a:ext cx="199933" cy="209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9198970" y="4581451"/>
            <a:ext cx="199932" cy="209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2001350" y="4896071"/>
            <a:ext cx="199933" cy="200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8"/>
            </p:custDataLst>
          </p:nvPr>
        </p:nvSpPr>
        <p:spPr bwMode="white">
          <a:xfrm>
            <a:off x="5933383" y="4886537"/>
            <a:ext cx="199933" cy="209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9"/>
            </p:custDataLst>
          </p:nvPr>
        </p:nvSpPr>
        <p:spPr bwMode="white">
          <a:xfrm>
            <a:off x="1582441" y="5334631"/>
            <a:ext cx="199933" cy="200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0"/>
            </p:custDataLst>
          </p:nvPr>
        </p:nvSpPr>
        <p:spPr bwMode="white">
          <a:xfrm>
            <a:off x="5371664" y="5334631"/>
            <a:ext cx="199933" cy="200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1"/>
            </p:custDataLst>
          </p:nvPr>
        </p:nvSpPr>
        <p:spPr bwMode="white">
          <a:xfrm>
            <a:off x="10274805" y="5334631"/>
            <a:ext cx="323702" cy="200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2"/>
            </p:custDataLst>
          </p:nvPr>
        </p:nvSpPr>
        <p:spPr bwMode="white">
          <a:xfrm>
            <a:off x="8618210" y="5639716"/>
            <a:ext cx="333223" cy="209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9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23074" y="1103482"/>
            <a:ext cx="285619" cy="257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61157" y="1875561"/>
            <a:ext cx="247537" cy="190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61157" y="2619043"/>
            <a:ext cx="247537" cy="190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016205"/>
            <a:ext cx="11520000" cy="2956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482725" y="4050665"/>
            <a:ext cx="1063625" cy="741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4317365" y="4050665"/>
            <a:ext cx="1315085" cy="721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7073900" y="4120515"/>
            <a:ext cx="1243330" cy="630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9893935" y="4170045"/>
            <a:ext cx="1088390" cy="715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8"/>
            </p:custDataLst>
          </p:nvPr>
        </p:nvSpPr>
        <p:spPr bwMode="white">
          <a:xfrm>
            <a:off x="1588770" y="5333365"/>
            <a:ext cx="1316355" cy="703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9"/>
            </p:custDataLst>
          </p:nvPr>
        </p:nvSpPr>
        <p:spPr bwMode="white">
          <a:xfrm>
            <a:off x="4316730" y="5281930"/>
            <a:ext cx="1057275" cy="690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10"/>
            </p:custDataLst>
          </p:nvPr>
        </p:nvSpPr>
        <p:spPr bwMode="white">
          <a:xfrm>
            <a:off x="7291705" y="5353050"/>
            <a:ext cx="1146810" cy="619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11"/>
            </p:custDataLst>
          </p:nvPr>
        </p:nvSpPr>
        <p:spPr bwMode="white">
          <a:xfrm>
            <a:off x="9888220" y="5273040"/>
            <a:ext cx="1173480" cy="630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  <p:bldP spid="21" grpId="0" bldLvl="0" animBg="1"/>
      <p:bldP spid="23" grpId="0" bldLvl="0" animBg="1"/>
      <p:bldP spid="25" grpId="0" bldLvl="0" animBg="1"/>
      <p:bldP spid="2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53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39470" y="1701165"/>
            <a:ext cx="9382125" cy="1808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32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532255" y="1783715"/>
            <a:ext cx="4396105" cy="782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commondata" val="eyJoZGlkIjoiNTFhM2RhYzI2NWUwNWU0YjBjZDk5MTExNzY5ZDMyYTY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2023-11-24T15:47:02Z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