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3" t="55597" r="31865" b="17795"/>
          <a:stretch>
            <a:fillRect/>
          </a:stretch>
        </p:blipFill>
        <p:spPr>
          <a:xfrm>
            <a:off x="3401695" y="3357245"/>
            <a:ext cx="5461635" cy="648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8705"/>
            <a:ext cx="11520000" cy="3860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69256" y="2589537"/>
            <a:ext cx="199933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06677" y="2589537"/>
            <a:ext cx="199933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06016" y="2589537"/>
            <a:ext cx="209454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19603" y="2589537"/>
            <a:ext cx="199933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28132" y="2589537"/>
            <a:ext cx="199933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69256" y="2894583"/>
            <a:ext cx="209454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206677" y="2894583"/>
            <a:ext cx="199933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06016" y="2904116"/>
            <a:ext cx="199933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19603" y="2894583"/>
            <a:ext cx="199933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28132" y="2894583"/>
            <a:ext cx="199933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88297" y="3333086"/>
            <a:ext cx="142809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225719" y="3333086"/>
            <a:ext cx="142809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234578" y="3333086"/>
            <a:ext cx="133289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338644" y="3333086"/>
            <a:ext cx="142809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347173" y="3333086"/>
            <a:ext cx="142809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169256" y="3638132"/>
            <a:ext cx="209454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206677" y="3638132"/>
            <a:ext cx="199933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5206016" y="3647664"/>
            <a:ext cx="199933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7319603" y="3638132"/>
            <a:ext cx="199933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0328132" y="3638132"/>
            <a:ext cx="199933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4015060"/>
            <a:ext cx="11520000" cy="242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10941685" y="4615815"/>
            <a:ext cx="408940" cy="56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5"/>
            </p:custDataLst>
          </p:nvPr>
        </p:nvSpPr>
        <p:spPr bwMode="white">
          <a:xfrm>
            <a:off x="4722495" y="4678045"/>
            <a:ext cx="35433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6"/>
            </p:custDataLst>
          </p:nvPr>
        </p:nvSpPr>
        <p:spPr bwMode="white">
          <a:xfrm>
            <a:off x="7442835" y="4696460"/>
            <a:ext cx="313055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7"/>
            </p:custDataLst>
          </p:nvPr>
        </p:nvSpPr>
        <p:spPr bwMode="white">
          <a:xfrm>
            <a:off x="2444411" y="5378498"/>
            <a:ext cx="190413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8"/>
            </p:custDataLst>
          </p:nvPr>
        </p:nvSpPr>
        <p:spPr bwMode="white">
          <a:xfrm>
            <a:off x="4767452" y="5845690"/>
            <a:ext cx="199933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9"/>
            </p:custDataLst>
          </p:nvPr>
        </p:nvSpPr>
        <p:spPr bwMode="white">
          <a:xfrm>
            <a:off x="6852477" y="5845690"/>
            <a:ext cx="133289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0"/>
            </p:custDataLst>
          </p:nvPr>
        </p:nvSpPr>
        <p:spPr bwMode="white">
          <a:xfrm>
            <a:off x="2044065" y="5905500"/>
            <a:ext cx="395605" cy="455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11"/>
            </p:custDataLst>
          </p:nvPr>
        </p:nvSpPr>
        <p:spPr bwMode="white">
          <a:xfrm>
            <a:off x="4767452" y="6160329"/>
            <a:ext cx="190413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2"/>
            </p:custDataLst>
          </p:nvPr>
        </p:nvSpPr>
        <p:spPr bwMode="white">
          <a:xfrm>
            <a:off x="6833436" y="6160329"/>
            <a:ext cx="190413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68660" y="869950"/>
            <a:ext cx="487045" cy="693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20462" y="1103693"/>
            <a:ext cx="314181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62413" y="1103693"/>
            <a:ext cx="199932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97421" y="1723438"/>
            <a:ext cx="190413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20462" y="2190630"/>
            <a:ext cx="199933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05487" y="2190630"/>
            <a:ext cx="133289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28825" y="2251075"/>
            <a:ext cx="353060" cy="38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20462" y="2505269"/>
            <a:ext cx="190413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786446" y="2505269"/>
            <a:ext cx="190413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2799670"/>
            <a:ext cx="11520000" cy="254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11308147" y="3647013"/>
            <a:ext cx="247537" cy="190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11270064" y="4389628"/>
            <a:ext cx="285619" cy="266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11270064" y="5017996"/>
            <a:ext cx="285619" cy="25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3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58590" y="1564005"/>
            <a:ext cx="1075690" cy="649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95820" y="1520825"/>
            <a:ext cx="2141855" cy="692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1070" y="1702435"/>
            <a:ext cx="1066165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6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7471933" y="1759798"/>
            <a:ext cx="152330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95768" y="2054994"/>
            <a:ext cx="333223" cy="21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20396" y="2445413"/>
            <a:ext cx="152330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01355" y="2740609"/>
            <a:ext cx="209454" cy="21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38975" y="3340523"/>
            <a:ext cx="152330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310413" y="3645241"/>
            <a:ext cx="218975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