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39" b="31254"/>
          <a:stretch>
            <a:fillRect/>
          </a:stretch>
        </p:blipFill>
        <p:spPr>
          <a:xfrm>
            <a:off x="3431540" y="3213100"/>
            <a:ext cx="5711825" cy="93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350"/>
            <a:ext cx="11520000" cy="306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261157" y="1887849"/>
            <a:ext cx="247537" cy="190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61157" y="2373882"/>
            <a:ext cx="247537" cy="190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261157" y="2869446"/>
            <a:ext cx="247537" cy="190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261090" y="3355340"/>
            <a:ext cx="247650" cy="243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2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406280" y="1752518"/>
            <a:ext cx="199933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2479" y="1752518"/>
            <a:ext cx="314181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86842" y="2238946"/>
            <a:ext cx="342743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66743" y="2238946"/>
            <a:ext cx="352264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52892" y="2734911"/>
            <a:ext cx="456991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32859" y="2734911"/>
            <a:ext cx="314181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56826" y="3221339"/>
            <a:ext cx="333223" cy="200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573100"/>
            <a:ext cx="11520000" cy="2624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652456" y="4670813"/>
            <a:ext cx="618842" cy="229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7031630" y="5253079"/>
            <a:ext cx="590280" cy="21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8088423" y="5253079"/>
            <a:ext cx="590280" cy="21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9145216" y="5253079"/>
            <a:ext cx="590281" cy="21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7041150" y="5711255"/>
            <a:ext cx="580760" cy="21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8088423" y="5711255"/>
            <a:ext cx="590280" cy="21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9145216" y="5711255"/>
            <a:ext cx="590281" cy="219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2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1305" y="1485986"/>
            <a:ext cx="2275438" cy="124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11338" y="1485986"/>
            <a:ext cx="2275438" cy="124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72330" y="1485986"/>
            <a:ext cx="2284958" cy="124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52363" y="1485986"/>
            <a:ext cx="2275438" cy="1240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8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7030" y="2207260"/>
            <a:ext cx="5930265" cy="1480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2023-11-24T15:11:13Z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