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6"/>
          <a:stretch>
            <a:fillRect/>
          </a:stretch>
        </p:blipFill>
        <p:spPr>
          <a:xfrm>
            <a:off x="2783205" y="3213100"/>
            <a:ext cx="6755765" cy="1167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02970" y="1762125"/>
            <a:ext cx="381000" cy="384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9818" y="1762228"/>
            <a:ext cx="418909" cy="352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53815" y="1762125"/>
            <a:ext cx="381000" cy="370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87900" y="2267794"/>
            <a:ext cx="380826" cy="32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39966" y="2267794"/>
            <a:ext cx="418909" cy="352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28330" y="2334567"/>
            <a:ext cx="742611" cy="238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39636" y="2716126"/>
            <a:ext cx="371305" cy="314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28727" y="2773359"/>
            <a:ext cx="209454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378710" y="3221691"/>
            <a:ext cx="418909" cy="352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378585" y="1730375"/>
            <a:ext cx="403225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4295775" y="1730375"/>
            <a:ext cx="415925" cy="41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91585" y="1480820"/>
            <a:ext cx="1671955" cy="5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7760" y="1530985"/>
            <a:ext cx="1743710" cy="46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42644" y="1769088"/>
            <a:ext cx="199933" cy="209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871471" y="2664050"/>
            <a:ext cx="1285289" cy="247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911475" y="2859405"/>
            <a:ext cx="519430" cy="613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868420" y="2859405"/>
            <a:ext cx="939165" cy="63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940429" y="3073448"/>
            <a:ext cx="333223" cy="21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3" grpId="0" animBg="1"/>
      <p:bldP spid="14" grpId="0" animBg="1"/>
      <p:bldP spid="15" grpId="0" bldLvl="0" animBg="1"/>
      <p:bldP spid="17" grpId="0" bldLvl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6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23669" y="1516664"/>
            <a:ext cx="276099" cy="24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72859" y="1956388"/>
            <a:ext cx="276099" cy="24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53024" y="1956388"/>
            <a:ext cx="266578" cy="24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23669" y="1956388"/>
            <a:ext cx="276099" cy="24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492965"/>
            <a:ext cx="11520000" cy="3288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029912" y="3188785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952755" y="3188785"/>
            <a:ext cx="142809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2029912" y="3636779"/>
            <a:ext cx="190413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5095565" y="3636779"/>
            <a:ext cx="142809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7589978" y="3760692"/>
            <a:ext cx="799735" cy="247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2029912" y="4075241"/>
            <a:ext cx="19041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4952755" y="4075241"/>
            <a:ext cx="142809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10722276" y="4094305"/>
            <a:ext cx="142809" cy="190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1372987" y="5266715"/>
            <a:ext cx="314181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3"/>
            </p:custDataLst>
          </p:nvPr>
        </p:nvSpPr>
        <p:spPr bwMode="white">
          <a:xfrm>
            <a:off x="3181912" y="5276246"/>
            <a:ext cx="314181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4"/>
            </p:custDataLst>
          </p:nvPr>
        </p:nvSpPr>
        <p:spPr bwMode="white">
          <a:xfrm>
            <a:off x="5019400" y="5276246"/>
            <a:ext cx="142809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5"/>
            </p:custDataLst>
          </p:nvPr>
        </p:nvSpPr>
        <p:spPr bwMode="white">
          <a:xfrm>
            <a:off x="6771201" y="5266715"/>
            <a:ext cx="314181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6"/>
            </p:custDataLst>
          </p:nvPr>
        </p:nvSpPr>
        <p:spPr bwMode="white">
          <a:xfrm>
            <a:off x="8637251" y="5266715"/>
            <a:ext cx="19993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7"/>
            </p:custDataLst>
          </p:nvPr>
        </p:nvSpPr>
        <p:spPr bwMode="white">
          <a:xfrm>
            <a:off x="10389053" y="5266715"/>
            <a:ext cx="333223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82700" y="2153920"/>
            <a:ext cx="8512175" cy="144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NTFhM2RhYzI2NWUwNWU0YjBjZDk5MTExNzY5ZDMy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