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6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62"/>
          <a:stretch>
            <a:fillRect/>
          </a:stretch>
        </p:blipFill>
        <p:spPr>
          <a:xfrm>
            <a:off x="3771900" y="3140710"/>
            <a:ext cx="4557395" cy="1115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930247" y="1819094"/>
            <a:ext cx="1018710" cy="247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24595" y="1819094"/>
            <a:ext cx="1447140" cy="247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54280" y="2295922"/>
            <a:ext cx="2818115" cy="2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71272" y="2295922"/>
            <a:ext cx="466512" cy="2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69057" y="2772751"/>
            <a:ext cx="2008859" cy="228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95768" y="3240043"/>
            <a:ext cx="190413" cy="20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76264" y="3240043"/>
            <a:ext cx="190413" cy="20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9000"/>
            <a:ext cx="11520000" cy="267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921510" y="5644515"/>
            <a:ext cx="3769995" cy="30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7140575" y="5516880"/>
            <a:ext cx="3130550" cy="525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1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61157" y="1017426"/>
            <a:ext cx="247537" cy="190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1157" y="1493822"/>
            <a:ext cx="247537" cy="190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61157" y="1960691"/>
            <a:ext cx="247537" cy="190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61157" y="2427559"/>
            <a:ext cx="247537" cy="190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53010"/>
            <a:ext cx="11520000" cy="2359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3920727" y="3521713"/>
            <a:ext cx="218975" cy="210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2863933" y="4467451"/>
            <a:ext cx="247537" cy="20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8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997884" y="2160194"/>
            <a:ext cx="199933" cy="200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24925" y="2150669"/>
            <a:ext cx="199933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10347" y="2141144"/>
            <a:ext cx="352264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937454" y="2141144"/>
            <a:ext cx="314181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476205"/>
            <a:ext cx="11520000" cy="2301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31900" y="2102485"/>
            <a:ext cx="8124190" cy="66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2023-11-22T06:51:00Z</dcterms:created>
  <dcterms:modified xsi:type="dcterms:W3CDTF">2023-11-24T15:20:14Z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