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4220" y="3284855"/>
            <a:ext cx="562356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9060" y="2060575"/>
            <a:ext cx="437388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34049" y="2493862"/>
            <a:ext cx="447471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4049" y="3484583"/>
            <a:ext cx="447471" cy="2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37586" y="3979944"/>
            <a:ext cx="323702" cy="2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48297" y="4484831"/>
            <a:ext cx="199933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48297" y="4980192"/>
            <a:ext cx="209454" cy="200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53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77983" y="2884387"/>
            <a:ext cx="609322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5805" y="2327910"/>
            <a:ext cx="4648835" cy="1938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63669" y="3379739"/>
            <a:ext cx="561719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20330" y="3379739"/>
            <a:ext cx="561719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59669" y="4370442"/>
            <a:ext cx="609322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3090" y="5342093"/>
            <a:ext cx="6959603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5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35305" y="2419346"/>
            <a:ext cx="209454" cy="200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