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58"/>
          <a:stretch>
            <a:fillRect/>
          </a:stretch>
        </p:blipFill>
        <p:spPr>
          <a:xfrm>
            <a:off x="2927350" y="3140710"/>
            <a:ext cx="6456090" cy="1078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52900" y="1988820"/>
            <a:ext cx="3886200" cy="8686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1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41045" y="2218055"/>
            <a:ext cx="2322830" cy="1343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92475" y="2218055"/>
            <a:ext cx="2009140" cy="1343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24905" y="2218055"/>
            <a:ext cx="2294255" cy="1280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81110" y="2218055"/>
            <a:ext cx="2294255" cy="1343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65" y="288245"/>
            <a:ext cx="11520000" cy="2890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32485" y="1365885"/>
            <a:ext cx="5036185" cy="151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411343" y="1366170"/>
            <a:ext cx="3932032" cy="1678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73100"/>
            <a:ext cx="11520000" cy="2882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854743" y="4641948"/>
            <a:ext cx="3370314" cy="1689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5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22120" y="1402080"/>
            <a:ext cx="3985895" cy="1900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28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13205" y="2274570"/>
            <a:ext cx="5101590" cy="1968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2023-11-24T14:18:12Z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