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32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2900" y="1988820"/>
            <a:ext cx="3886200" cy="868680"/>
          </a:xfrm>
          <a:prstGeom prst="rect">
            <a:avLst/>
          </a:prstGeom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8"/>
          <a:stretch>
            <a:fillRect/>
          </a:stretch>
        </p:blipFill>
        <p:spPr>
          <a:xfrm>
            <a:off x="2927350" y="3213100"/>
            <a:ext cx="6456090" cy="1099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3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45090" y="2410224"/>
            <a:ext cx="199933" cy="152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30644" y="2391152"/>
            <a:ext cx="199933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44561" y="2410224"/>
            <a:ext cx="199933" cy="152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39636" y="2391152"/>
            <a:ext cx="190413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66876" y="2391152"/>
            <a:ext cx="485553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23450" y="2383155"/>
            <a:ext cx="238125" cy="24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71008" y="2391152"/>
            <a:ext cx="485553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463735" y="2991916"/>
            <a:ext cx="456991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442710" y="2991916"/>
            <a:ext cx="199932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720462" y="3611751"/>
            <a:ext cx="561719" cy="257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624595" y="3611751"/>
            <a:ext cx="2104066" cy="257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896225" y="2355850"/>
            <a:ext cx="231775" cy="27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7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1045" y="1409700"/>
            <a:ext cx="3674745" cy="780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63490" y="1409700"/>
            <a:ext cx="3665220" cy="828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18876" y="1409881"/>
            <a:ext cx="1885090" cy="67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23570" y="2280920"/>
            <a:ext cx="3848735" cy="1760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5053965" y="2188210"/>
            <a:ext cx="3687445" cy="2082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4270330"/>
            <a:ext cx="11520000" cy="1235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1354580" y="5084594"/>
            <a:ext cx="323702" cy="210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4029886" y="5084594"/>
            <a:ext cx="466512" cy="210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7057456" y="5084594"/>
            <a:ext cx="209454" cy="201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9370977" y="5084594"/>
            <a:ext cx="476033" cy="210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animBg="1"/>
      <p:bldP spid="2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9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21388" y="2591580"/>
            <a:ext cx="1723239" cy="1106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57553" y="2658336"/>
            <a:ext cx="1713718" cy="1096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9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99515" y="2130425"/>
            <a:ext cx="2671445" cy="1421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01355" y="2287398"/>
            <a:ext cx="2142148" cy="1097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91041" y="1304616"/>
            <a:ext cx="456991" cy="200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71404" y="1304616"/>
            <a:ext cx="476033" cy="200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2023-11-24T14:05:53Z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