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70" r:id="rId6"/>
    <p:sldId id="269" r:id="rId7"/>
    <p:sldId id="268" r:id="rId8"/>
    <p:sldId id="266" r:id="rId9"/>
    <p:sldId id="265" r:id="rId10"/>
    <p:sldId id="264" r:id="rId11"/>
    <p:sldId id="262" r:id="rId12"/>
    <p:sldId id="257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0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3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-3788" r="63747" b="3788"/>
          <a:stretch>
            <a:fillRect/>
          </a:stretch>
        </p:blipFill>
        <p:spPr>
          <a:xfrm>
            <a:off x="4104640" y="3140710"/>
            <a:ext cx="4223430" cy="117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04640" y="2204720"/>
            <a:ext cx="388620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0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11867" y="2447148"/>
            <a:ext cx="904462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10677" y="2447148"/>
            <a:ext cx="628363" cy="219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44033" y="2990378"/>
            <a:ext cx="199933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00628" y="2990378"/>
            <a:ext cx="190413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29057" y="3533609"/>
            <a:ext cx="333223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80727" y="3533609"/>
            <a:ext cx="190413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66280" y="4153082"/>
            <a:ext cx="476033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23074" y="1142099"/>
            <a:ext cx="285619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1157" y="1714367"/>
            <a:ext cx="247537" cy="19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61157" y="2258021"/>
            <a:ext cx="247537" cy="19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61157" y="2801676"/>
            <a:ext cx="247537" cy="19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61157" y="3345330"/>
            <a:ext cx="247537" cy="19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7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35107" y="1036845"/>
            <a:ext cx="228495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28132" y="2666993"/>
            <a:ext cx="209454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677240"/>
            <a:ext cx="11520000" cy="131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5062855" y="3826510"/>
            <a:ext cx="223520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06730" y="1576070"/>
            <a:ext cx="2280920" cy="137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78810" y="1704975"/>
            <a:ext cx="2617470" cy="150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69025" y="1658620"/>
            <a:ext cx="2769235" cy="167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90380" y="1705016"/>
            <a:ext cx="2446809" cy="131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2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97487" y="2883052"/>
            <a:ext cx="4893619" cy="2323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0" y="184105"/>
            <a:ext cx="11520000" cy="3097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1910" y="1366000"/>
            <a:ext cx="4893619" cy="1810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5" y="3281635"/>
            <a:ext cx="11520000" cy="3093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847145" y="4436947"/>
            <a:ext cx="4208132" cy="1804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5855"/>
            <a:ext cx="11520000" cy="252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03325" y="688340"/>
            <a:ext cx="3768725" cy="239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24130"/>
            <a:ext cx="11520000" cy="31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286510" y="4004945"/>
            <a:ext cx="4122420" cy="2249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