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000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2343968"/>
            <a:ext cx="542677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39371" y="2343968"/>
            <a:ext cx="552198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62347" y="2343968"/>
            <a:ext cx="390347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37586" y="2343968"/>
            <a:ext cx="561719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6876" y="2925088"/>
            <a:ext cx="714049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82115" y="2925088"/>
            <a:ext cx="542677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24198" y="2925088"/>
            <a:ext cx="399867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9438" y="2934614"/>
            <a:ext cx="228495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87834" y="3515733"/>
            <a:ext cx="561719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82115" y="3515733"/>
            <a:ext cx="542677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95570" y="3515733"/>
            <a:ext cx="561719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42181" y="3515733"/>
            <a:ext cx="514115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5078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842770"/>
            <a:ext cx="2351405" cy="150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68165" y="1823720"/>
            <a:ext cx="3180080" cy="1452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90535" y="1842770"/>
            <a:ext cx="2189480" cy="150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6770" y="4091305"/>
            <a:ext cx="2160905" cy="157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68165" y="4091305"/>
            <a:ext cx="2341880" cy="146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90535" y="4091305"/>
            <a:ext cx="2912745" cy="163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303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09421" y="2562148"/>
            <a:ext cx="714049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19537" y="3125377"/>
            <a:ext cx="552198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24859" y="3688605"/>
            <a:ext cx="514115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69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0909" y="4084229"/>
            <a:ext cx="4941223" cy="88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601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49553" y="1815747"/>
            <a:ext cx="352264" cy="285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54942" y="3559526"/>
            <a:ext cx="4446148" cy="905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80465" y="2559685"/>
            <a:ext cx="6456680" cy="108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/>
          <a:stretch>
            <a:fillRect/>
          </a:stretch>
        </p:blipFill>
        <p:spPr>
          <a:xfrm>
            <a:off x="767715" y="3932555"/>
            <a:ext cx="10657250" cy="248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31545" y="4732655"/>
            <a:ext cx="5755005" cy="1225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734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735" y="3719195"/>
            <a:ext cx="5112385" cy="115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83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0694" y="3088576"/>
            <a:ext cx="371306" cy="2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18942" y="3088576"/>
            <a:ext cx="228495" cy="2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3736988"/>
            <a:ext cx="542677" cy="2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7338" y="3736988"/>
            <a:ext cx="218975" cy="30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8462" y="3765594"/>
            <a:ext cx="218975" cy="2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3360" y="4537710"/>
            <a:ext cx="4990465" cy="1284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795270"/>
            <a:ext cx="498157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220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2290696"/>
            <a:ext cx="39986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58876" y="2290696"/>
            <a:ext cx="561719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91504" y="2262115"/>
            <a:ext cx="1742280" cy="32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2528" y="3024259"/>
            <a:ext cx="39034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4115" y="3014732"/>
            <a:ext cx="561719" cy="25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62148" y="2986152"/>
            <a:ext cx="1732760" cy="333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9983" y="3748296"/>
            <a:ext cx="238016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01090" y="3748296"/>
            <a:ext cx="39034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10214" y="3719715"/>
            <a:ext cx="3760661" cy="32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16396" y="4481859"/>
            <a:ext cx="352264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63669" y="4481859"/>
            <a:ext cx="352264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558280" y="4481859"/>
            <a:ext cx="39986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615074" y="4481859"/>
            <a:ext cx="39986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09685" y="4453278"/>
            <a:ext cx="1723239" cy="32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499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64715" y="1585595"/>
            <a:ext cx="32829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24520" y="1585595"/>
            <a:ext cx="33274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59150" y="2367280"/>
            <a:ext cx="257175" cy="1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9735" y="2310130"/>
            <a:ext cx="34607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39173" y="4550794"/>
            <a:ext cx="228495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4165" y="5160947"/>
            <a:ext cx="218975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9289" y="5160947"/>
            <a:ext cx="523636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7371" y="1791417"/>
            <a:ext cx="714049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81190" y="1791417"/>
            <a:ext cx="561719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24462" y="2402069"/>
            <a:ext cx="1685157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1123" y="3012722"/>
            <a:ext cx="2570578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33983" y="3623374"/>
            <a:ext cx="542677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58743" y="4234026"/>
            <a:ext cx="704528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291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15735" y="2020928"/>
            <a:ext cx="399867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66347" y="2020928"/>
            <a:ext cx="37130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97818" y="3772990"/>
            <a:ext cx="533157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50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50772" y="1787480"/>
            <a:ext cx="333223" cy="31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88854" y="2398136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98375" y="2980168"/>
            <a:ext cx="285619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50772" y="3543117"/>
            <a:ext cx="333223" cy="31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88854" y="4153773"/>
            <a:ext cx="295140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836250"/>
            <a:ext cx="11520000" cy="420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23903" y="1589159"/>
            <a:ext cx="257057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6679" y="2761410"/>
            <a:ext cx="295140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47341" y="3990844"/>
            <a:ext cx="238016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8640"/>
            <a:ext cx="11520000" cy="343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94573" y="1080460"/>
            <a:ext cx="238015" cy="24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75995" y="2836842"/>
            <a:ext cx="238016" cy="24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3912" y="3419121"/>
            <a:ext cx="295140" cy="24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2023-11-24T03:51:44Z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