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3416300"/>
            <a:ext cx="5543550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35730" y="2061210"/>
            <a:ext cx="42767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4414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11471" y="2672928"/>
            <a:ext cx="238016" cy="21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20055" y="2729230"/>
            <a:ext cx="535432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92475" y="2892425"/>
            <a:ext cx="1093470" cy="104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11471" y="3950596"/>
            <a:ext cx="238016" cy="21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063537" y="3950596"/>
            <a:ext cx="266578" cy="228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663008" y="4503616"/>
            <a:ext cx="1313851" cy="314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409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3705" y="2679700"/>
            <a:ext cx="4067175" cy="913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33520" y="2489087"/>
            <a:ext cx="2170710" cy="944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492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424991" y="2204164"/>
            <a:ext cx="476033" cy="27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61752" y="2461358"/>
            <a:ext cx="314181" cy="2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05950" y="2775707"/>
            <a:ext cx="495074" cy="27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56340"/>
            <a:ext cx="11520000" cy="2250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01289" y="2290617"/>
            <a:ext cx="476033" cy="276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10347" y="2300154"/>
            <a:ext cx="476033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19404" y="2290617"/>
            <a:ext cx="514115" cy="276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23801" y="2271545"/>
            <a:ext cx="1875570" cy="30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50214" y="3454019"/>
            <a:ext cx="485553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OTFjOGVkMGEyNDYwZDliYzNjNDQ1ZWY1MTczMzFmND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2023-11-26T02:14:16Z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