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2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3516630"/>
            <a:ext cx="9782175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13360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0395"/>
            <a:ext cx="11520000" cy="322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51702" y="2648323"/>
            <a:ext cx="323702" cy="295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99305" y="3229716"/>
            <a:ext cx="276098" cy="21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1223" y="3763453"/>
            <a:ext cx="314181" cy="295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69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 rot="900000">
            <a:off x="1344295" y="2078990"/>
            <a:ext cx="93472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57625" y="2035810"/>
            <a:ext cx="228600" cy="68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09080" y="2036445"/>
            <a:ext cx="228600" cy="1014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70408" y="2898275"/>
            <a:ext cx="209454" cy="152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0590" y="3317868"/>
            <a:ext cx="352264" cy="23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19730" y="3317868"/>
            <a:ext cx="371305" cy="228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71135" y="3317868"/>
            <a:ext cx="361785" cy="23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65416" y="3317868"/>
            <a:ext cx="361785" cy="23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420590" y="3880505"/>
            <a:ext cx="352264" cy="228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038772" y="3880505"/>
            <a:ext cx="304661" cy="228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952094" y="3870969"/>
            <a:ext cx="380826" cy="23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46375" y="3870969"/>
            <a:ext cx="380826" cy="23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656954" y="4433605"/>
            <a:ext cx="361785" cy="23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51235" y="4433605"/>
            <a:ext cx="352264" cy="23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51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04495" y="1887188"/>
            <a:ext cx="1885091" cy="305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34909" y="2964428"/>
            <a:ext cx="1913652" cy="107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67471" y="2964428"/>
            <a:ext cx="1656595" cy="107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29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5965" y="1839595"/>
            <a:ext cx="6663055" cy="143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500710"/>
            <a:ext cx="11520000" cy="247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848689" y="5648796"/>
            <a:ext cx="371305" cy="238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OTFjOGVkMGEyNDYwZDliYzNjNDQ1ZWY1MTczMzFmND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8</cp:revision>
  <dcterms:created xsi:type="dcterms:W3CDTF">2023-11-22T06:51:00Z</dcterms:created>
  <dcterms:modified xsi:type="dcterms:W3CDTF">2023-11-26T02:11:59Z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