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5" r:id="rId6"/>
    <p:sldId id="264" r:id="rId7"/>
    <p:sldId id="263" r:id="rId8"/>
    <p:sldId id="262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8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67100" y="3416300"/>
            <a:ext cx="5257800" cy="7429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77010" y="2277110"/>
            <a:ext cx="929640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124540"/>
            <a:ext cx="11520000" cy="2744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1074540" y="2125040"/>
            <a:ext cx="276098" cy="219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914342" y="2801568"/>
            <a:ext cx="276099" cy="238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1052785"/>
            <a:ext cx="11520000" cy="3410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5272682" y="2739101"/>
            <a:ext cx="371305" cy="238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91063" y="2710520"/>
            <a:ext cx="675965" cy="314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263162" y="3377425"/>
            <a:ext cx="380826" cy="238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291063" y="3348843"/>
            <a:ext cx="675965" cy="314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263162" y="4015748"/>
            <a:ext cx="380826" cy="238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291063" y="3987167"/>
            <a:ext cx="675965" cy="314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34040"/>
            <a:ext cx="11520000" cy="3427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 rot="840000">
            <a:off x="8818328" y="3055984"/>
            <a:ext cx="882000" cy="36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 rot="1200000">
            <a:off x="1329167" y="3575584"/>
            <a:ext cx="1749600" cy="21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 rot="20700000">
            <a:off x="5178425" y="2669540"/>
            <a:ext cx="502285" cy="1395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 rot="1200000">
            <a:off x="1725930" y="3654425"/>
            <a:ext cx="536575" cy="283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2" grpId="0" bldLvl="0" animBg="1"/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404450"/>
            <a:ext cx="11520000" cy="3398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9447142" y="2141834"/>
            <a:ext cx="380827" cy="229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99274" y="2771874"/>
            <a:ext cx="514115" cy="238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259043" y="3411461"/>
            <a:ext cx="380826" cy="238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1"/>
          <a:stretch>
            <a:fillRect/>
          </a:stretch>
        </p:blipFill>
        <p:spPr>
          <a:xfrm>
            <a:off x="767715" y="3717290"/>
            <a:ext cx="11233195" cy="2600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4509289" y="4603037"/>
            <a:ext cx="218975" cy="238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3738116" y="5869815"/>
            <a:ext cx="342743" cy="238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ZTFmYjk4ZDEyZjJkZTY3MGU0N2MxZTMxYzQzM2Q5ZW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2023-11-22T06:51:00Z</dcterms:created>
  <dcterms:modified xsi:type="dcterms:W3CDTF">2023-11-24T01:18:02Z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