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6" r:id="rId6"/>
    <p:sldId id="264" r:id="rId7"/>
    <p:sldId id="262" r:id="rId8"/>
    <p:sldId id="27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5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9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3296920"/>
            <a:ext cx="50482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295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10555" y="2028190"/>
            <a:ext cx="391795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56694" y="2056772"/>
            <a:ext cx="533158" cy="23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28661" y="2571350"/>
            <a:ext cx="342743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68595" y="3114515"/>
            <a:ext cx="542677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>
            <a:fillRect/>
          </a:stretch>
        </p:blipFill>
        <p:spPr>
          <a:xfrm>
            <a:off x="767715" y="3462020"/>
            <a:ext cx="11161440" cy="212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689851" y="3634107"/>
            <a:ext cx="218975" cy="23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719736" y="4160069"/>
            <a:ext cx="209454" cy="23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090711" y="4131380"/>
            <a:ext cx="637884" cy="267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794909" y="4666904"/>
            <a:ext cx="599801" cy="25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9231537" y="4666904"/>
            <a:ext cx="628363" cy="25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4061818" y="5192866"/>
            <a:ext cx="628363" cy="25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6710280" y="2420026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57289" y="2420026"/>
            <a:ext cx="199933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94776" y="2420026"/>
            <a:ext cx="199933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10280" y="2906421"/>
            <a:ext cx="209454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47768" y="2906421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94776" y="2906421"/>
            <a:ext cx="209454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39155" y="3346450"/>
            <a:ext cx="173418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752080" y="3352800"/>
            <a:ext cx="176974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9600565" y="3364230"/>
            <a:ext cx="176974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5" y="4004900"/>
            <a:ext cx="11520000" cy="157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5022070" y="4608129"/>
            <a:ext cx="609322" cy="25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3831987" y="5134757"/>
            <a:ext cx="1885090" cy="30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 rot="18000000">
            <a:off x="5013960" y="1080770"/>
            <a:ext cx="76200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 rot="18000000">
            <a:off x="6749415" y="1209040"/>
            <a:ext cx="76200" cy="58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 rot="16200000">
            <a:off x="6774815" y="1132840"/>
            <a:ext cx="7620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七边形 40"/>
          <p:cNvSpPr/>
          <p:nvPr/>
        </p:nvSpPr>
        <p:spPr>
          <a:xfrm rot="19680000">
            <a:off x="10163175" y="1081405"/>
            <a:ext cx="686435" cy="629285"/>
          </a:xfrm>
          <a:prstGeom prst="hep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六边形 41"/>
          <p:cNvSpPr/>
          <p:nvPr/>
        </p:nvSpPr>
        <p:spPr>
          <a:xfrm>
            <a:off x="8287385" y="1202055"/>
            <a:ext cx="725170" cy="39600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2" grpId="0" bldLvl="0" animBg="1"/>
      <p:bldP spid="16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7818" y="2311934"/>
            <a:ext cx="2789553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0264" y="2311934"/>
            <a:ext cx="2789553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42710" y="2311934"/>
            <a:ext cx="1989818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3975"/>
            <a:ext cx="11520000" cy="29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2054677" y="2462902"/>
            <a:ext cx="3713057" cy="82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OGZjM2FmYjJjNjViMjY2ZmZlNWE4MmU5MDgyZjM4Mj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2023-11-22T06:51:00Z</dcterms:created>
  <dcterms:modified xsi:type="dcterms:W3CDTF">2023-11-26T14:12:35Z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