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0" r:id="rId6"/>
    <p:sldId id="271" r:id="rId7"/>
    <p:sldId id="263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2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image" Target="../media/image4.png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image" Target="../media/image6.png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image" Target="../media/image8.png"/><Relationship Id="rId2" Type="http://schemas.openxmlformats.org/officeDocument/2006/relationships/tags" Target="../tags/tag13.xml"/><Relationship Id="rId10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6625" y="3458845"/>
            <a:ext cx="5238750" cy="657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477010" y="2277110"/>
            <a:ext cx="929640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"/>
          <a:stretch>
            <a:fillRect/>
          </a:stretch>
        </p:blipFill>
        <p:spPr>
          <a:xfrm>
            <a:off x="360045" y="2778170"/>
            <a:ext cx="11520170" cy="1828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90530"/>
            <a:ext cx="11520000" cy="2069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0908892" y="2488080"/>
            <a:ext cx="352264" cy="228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3482776" y="2999324"/>
            <a:ext cx="228495" cy="229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7814677" y="3582734"/>
            <a:ext cx="523637" cy="239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6"/>
            </p:custDataLst>
          </p:nvPr>
        </p:nvSpPr>
        <p:spPr bwMode="white">
          <a:xfrm>
            <a:off x="263525" y="4032250"/>
            <a:ext cx="5400040" cy="612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1"/>
          <a:stretch>
            <a:fillRect/>
          </a:stretch>
        </p:blipFill>
        <p:spPr>
          <a:xfrm>
            <a:off x="623570" y="1628775"/>
            <a:ext cx="11233195" cy="2970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3"/>
            </p:custDataLst>
          </p:nvPr>
        </p:nvSpPr>
        <p:spPr bwMode="white">
          <a:xfrm>
            <a:off x="10934401" y="1838189"/>
            <a:ext cx="276098" cy="218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10934401" y="3018778"/>
            <a:ext cx="276098" cy="218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10886797" y="3590031"/>
            <a:ext cx="323702" cy="295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6"/>
            </p:custDataLst>
          </p:nvPr>
        </p:nvSpPr>
        <p:spPr bwMode="white">
          <a:xfrm>
            <a:off x="10886797" y="4170804"/>
            <a:ext cx="323702" cy="304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img_167772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05" r="55837"/>
          <a:stretch>
            <a:fillRect/>
          </a:stretch>
        </p:blipFill>
        <p:spPr>
          <a:xfrm>
            <a:off x="263525" y="1025525"/>
            <a:ext cx="5087620" cy="531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47020"/>
            <a:ext cx="11520000" cy="244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54677" y="2028187"/>
            <a:ext cx="7064330" cy="904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5" y="3284175"/>
            <a:ext cx="11520000" cy="2489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5405972" y="4113889"/>
            <a:ext cx="609322" cy="257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7852782" y="4113889"/>
            <a:ext cx="476033" cy="257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6"/>
            </p:custDataLst>
          </p:nvPr>
        </p:nvSpPr>
        <p:spPr bwMode="white">
          <a:xfrm>
            <a:off x="5405972" y="4695642"/>
            <a:ext cx="609322" cy="267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7"/>
            </p:custDataLst>
          </p:nvPr>
        </p:nvSpPr>
        <p:spPr bwMode="white">
          <a:xfrm>
            <a:off x="7852782" y="4695642"/>
            <a:ext cx="476033" cy="267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8"/>
            </p:custDataLst>
          </p:nvPr>
        </p:nvSpPr>
        <p:spPr bwMode="white">
          <a:xfrm>
            <a:off x="5482137" y="5306007"/>
            <a:ext cx="628363" cy="267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9"/>
            </p:custDataLst>
          </p:nvPr>
        </p:nvSpPr>
        <p:spPr bwMode="white">
          <a:xfrm>
            <a:off x="7852782" y="5306007"/>
            <a:ext cx="675966" cy="305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268050"/>
            <a:ext cx="11520000" cy="2748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3219995" y="3520164"/>
            <a:ext cx="228495" cy="229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580788" y="3520164"/>
            <a:ext cx="209454" cy="229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commondata" val="eyJoZGlkIjoiZTFmYjk4ZDEyZjJkZTY3MGU0N2MxZTMxYzQzM2Q5ZWY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2023-11-22T06:51:00Z</dcterms:created>
  <dcterms:modified xsi:type="dcterms:W3CDTF">2023-11-24T01:17:33Z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