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sldIdLst>
    <p:sldId id="256" r:id="rId4"/>
    <p:sldId id="258" r:id="rId5"/>
    <p:sldId id="265" r:id="rId6"/>
    <p:sldId id="264" r:id="rId7"/>
    <p:sldId id="262" r:id="rId8"/>
    <p:sldId id="269" r:id="rId9"/>
    <p:sldId id="257" r:id="rId10"/>
  </p:sldIdLst>
  <p:sldSz cx="12192000" cy="6858000"/>
  <p:notesSz cx="6858000" cy="9144000"/>
  <p:custDataLst>
    <p:tags r:id="rId14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5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92" d="100"/>
          <a:sy n="92" d="100"/>
        </p:scale>
        <p:origin x="108" y="84"/>
      </p:cViewPr>
      <p:guideLst>
        <p:guide orient="horz" pos="2160"/>
        <p:guide pos="385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4" Type="http://schemas.openxmlformats.org/officeDocument/2006/relationships/tags" Target="tags/tag17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2051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.png"/><Relationship Id="rId2" Type="http://schemas.openxmlformats.org/officeDocument/2006/relationships/tags" Target="../tags/tag2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tags" Target="../tags/tag9.xml"/><Relationship Id="rId8" Type="http://schemas.openxmlformats.org/officeDocument/2006/relationships/tags" Target="../tags/tag8.xml"/><Relationship Id="rId7" Type="http://schemas.openxmlformats.org/officeDocument/2006/relationships/tags" Target="../tags/tag7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3" Type="http://schemas.openxmlformats.org/officeDocument/2006/relationships/image" Target="../media/image6.png"/><Relationship Id="rId2" Type="http://schemas.openxmlformats.org/officeDocument/2006/relationships/tags" Target="../tags/tag3.xml"/><Relationship Id="rId13" Type="http://schemas.openxmlformats.org/officeDocument/2006/relationships/slideLayout" Target="../slideLayouts/slideLayout13.xml"/><Relationship Id="rId12" Type="http://schemas.openxmlformats.org/officeDocument/2006/relationships/tags" Target="../tags/tag12.xml"/><Relationship Id="rId11" Type="http://schemas.openxmlformats.org/officeDocument/2006/relationships/tags" Target="../tags/tag11.xml"/><Relationship Id="rId10" Type="http://schemas.openxmlformats.org/officeDocument/2006/relationships/tags" Target="../tags/tag10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8.xml"/><Relationship Id="rId4" Type="http://schemas.openxmlformats.org/officeDocument/2006/relationships/tags" Target="../tags/tag15.xml"/><Relationship Id="rId3" Type="http://schemas.openxmlformats.org/officeDocument/2006/relationships/tags" Target="../tags/tag14.xml"/><Relationship Id="rId2" Type="http://schemas.openxmlformats.org/officeDocument/2006/relationships/image" Target="../media/image8.png"/><Relationship Id="rId1" Type="http://schemas.openxmlformats.org/officeDocument/2006/relationships/tags" Target="../tags/tag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1" Type="http://schemas.openxmlformats.org/officeDocument/2006/relationships/tags" Target="../tags/tag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201525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38550" y="3373120"/>
            <a:ext cx="4914900" cy="8286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1477010" y="2277110"/>
            <a:ext cx="9296400" cy="8001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718775"/>
            <a:ext cx="11520000" cy="467382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5977190" y="2435691"/>
            <a:ext cx="675966" cy="29569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6596033" y="3055689"/>
            <a:ext cx="685487" cy="30522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8243107" y="3055689"/>
            <a:ext cx="675966" cy="30522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3254280" y="3694763"/>
            <a:ext cx="371305" cy="28615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2121322" y="4305223"/>
            <a:ext cx="675966" cy="30522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10004429" y="4305223"/>
            <a:ext cx="1313851" cy="30522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1340628" y="4925220"/>
            <a:ext cx="999669" cy="30522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2940099" y="4925220"/>
            <a:ext cx="999669" cy="30522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718775"/>
            <a:ext cx="11520000" cy="230811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3806479" y="899990"/>
            <a:ext cx="1970776" cy="3052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148920"/>
            <a:ext cx="11520000" cy="261668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>
            <p:custDataLst>
              <p:tags r:id="rId4"/>
            </p:custDataLst>
          </p:nvPr>
        </p:nvSpPr>
        <p:spPr bwMode="white">
          <a:xfrm>
            <a:off x="9099966" y="3359018"/>
            <a:ext cx="2246876" cy="31514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>
            <p:custDataLst>
              <p:tags r:id="rId5"/>
            </p:custDataLst>
          </p:nvPr>
        </p:nvSpPr>
        <p:spPr bwMode="white">
          <a:xfrm>
            <a:off x="3835041" y="4037065"/>
            <a:ext cx="514115" cy="2291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>
            <p:custDataLst>
              <p:tags r:id="rId6"/>
            </p:custDataLst>
          </p:nvPr>
        </p:nvSpPr>
        <p:spPr bwMode="white">
          <a:xfrm>
            <a:off x="9347504" y="4037065"/>
            <a:ext cx="533156" cy="23874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>
            <p:custDataLst>
              <p:tags r:id="rId7"/>
            </p:custDataLst>
          </p:nvPr>
        </p:nvSpPr>
        <p:spPr bwMode="white">
          <a:xfrm>
            <a:off x="1130935" y="4457065"/>
            <a:ext cx="216535" cy="5364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>
            <p:custDataLst>
              <p:tags r:id="rId8"/>
            </p:custDataLst>
          </p:nvPr>
        </p:nvSpPr>
        <p:spPr bwMode="white">
          <a:xfrm>
            <a:off x="6986380" y="4466812"/>
            <a:ext cx="837818" cy="14324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>
            <p:custDataLst>
              <p:tags r:id="rId9"/>
            </p:custDataLst>
          </p:nvPr>
        </p:nvSpPr>
        <p:spPr bwMode="white">
          <a:xfrm>
            <a:off x="3816000" y="4657811"/>
            <a:ext cx="533157" cy="23874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>
            <p:custDataLst>
              <p:tags r:id="rId10"/>
            </p:custDataLst>
          </p:nvPr>
        </p:nvSpPr>
        <p:spPr bwMode="white">
          <a:xfrm>
            <a:off x="9366545" y="4667361"/>
            <a:ext cx="514115" cy="2291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>
            <p:custDataLst>
              <p:tags r:id="rId11"/>
            </p:custDataLst>
          </p:nvPr>
        </p:nvSpPr>
        <p:spPr bwMode="white">
          <a:xfrm>
            <a:off x="3492297" y="5278558"/>
            <a:ext cx="533157" cy="23874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>
            <p:custDataLst>
              <p:tags r:id="rId12"/>
            </p:custDataLst>
          </p:nvPr>
        </p:nvSpPr>
        <p:spPr bwMode="white">
          <a:xfrm>
            <a:off x="9042842" y="5278558"/>
            <a:ext cx="514115" cy="23874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  <p:bldP spid="14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503510"/>
            <a:ext cx="11520000" cy="314742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2054677" y="1915084"/>
            <a:ext cx="6902479" cy="92515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img_1677721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35" y="557485"/>
            <a:ext cx="11520000" cy="289645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/>
          <p:cNvSpPr/>
          <p:nvPr>
            <p:custDataLst>
              <p:tags r:id="rId3"/>
            </p:custDataLst>
          </p:nvPr>
        </p:nvSpPr>
        <p:spPr bwMode="white">
          <a:xfrm>
            <a:off x="3172392" y="2291548"/>
            <a:ext cx="352264" cy="2381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>
            <p:custDataLst>
              <p:tags r:id="rId4"/>
            </p:custDataLst>
          </p:nvPr>
        </p:nvSpPr>
        <p:spPr bwMode="white">
          <a:xfrm>
            <a:off x="1315863" y="2920384"/>
            <a:ext cx="209454" cy="2381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8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9040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commondata" val="eyJoZGlkIjoiOGZjM2FmYjJjNjViMjY2ZmZlNWE4MmU5MDgyZjM4MjUifQ==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7</vt:i4>
      </vt:variant>
    </vt:vector>
  </HeadingPairs>
  <TitlesOfParts>
    <vt:vector size="15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YìYì.</cp:lastModifiedBy>
  <cp:revision>10</cp:revision>
  <dcterms:created xsi:type="dcterms:W3CDTF">2023-11-22T06:51:00Z</dcterms:created>
  <dcterms:modified xsi:type="dcterms:W3CDTF">2023-11-26T14:11:31Z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2052-12.1.0.15712</vt:lpwstr>
  </property>
  <property fmtid="{D5CDD505-2E9C-101B-9397-08002B2CF9AE}" pid="3" name="ICV">
    <vt:lpwstr>9AC253D8EE3043869AFBCB4DB93F70A2_13</vt:lpwstr>
  </property>
</Properties>
</file>