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495" y="3482975"/>
            <a:ext cx="833437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96930"/>
            <a:ext cx="11520000" cy="329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0332" y="4101960"/>
            <a:ext cx="342743" cy="28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39671" y="4111485"/>
            <a:ext cx="323702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91407" y="4111485"/>
            <a:ext cx="333223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75903" y="4101960"/>
            <a:ext cx="342742" cy="28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84894" y="4111485"/>
            <a:ext cx="333223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04220"/>
            <a:ext cx="11520000" cy="286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937" y="1848741"/>
            <a:ext cx="323702" cy="29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74540" y="2421449"/>
            <a:ext cx="276098" cy="21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937" y="2946432"/>
            <a:ext cx="323702" cy="29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6937" y="3490505"/>
            <a:ext cx="323702" cy="29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1552546"/>
            <a:ext cx="6997685" cy="140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11785"/>
            <a:ext cx="11520000" cy="341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828325" y="4021290"/>
            <a:ext cx="352264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591631" y="4564135"/>
            <a:ext cx="361785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115598" y="5640302"/>
            <a:ext cx="5617190" cy="31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53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25190" y="320898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0892" y="3208982"/>
            <a:ext cx="199933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76595" y="320898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2297" y="320898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5190" y="3695557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00892" y="3705098"/>
            <a:ext cx="199933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76595" y="3695557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52297" y="3705098"/>
            <a:ext cx="209454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34710" y="4182132"/>
            <a:ext cx="199933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00892" y="4182132"/>
            <a:ext cx="218975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76595" y="418213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52297" y="4182132"/>
            <a:ext cx="209454" cy="21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