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6770" y="3378200"/>
            <a:ext cx="54578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00220" y="2205355"/>
            <a:ext cx="35909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612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11530" y="3082925"/>
            <a:ext cx="1904365" cy="146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86810" y="3082925"/>
            <a:ext cx="2389505" cy="154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00165" y="3082925"/>
            <a:ext cx="2389505" cy="146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13520" y="3054350"/>
            <a:ext cx="2047240" cy="1784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484585"/>
            <a:ext cx="11520000" cy="356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82389" y="2808790"/>
            <a:ext cx="7207140" cy="14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24540"/>
            <a:ext cx="11520000" cy="4101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11530" y="3137535"/>
            <a:ext cx="2227580" cy="163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86810" y="3137535"/>
            <a:ext cx="2227580" cy="148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61455" y="3108960"/>
            <a:ext cx="2456180" cy="1661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095740" y="2969260"/>
            <a:ext cx="2456180" cy="1661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4175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92028" y="3659518"/>
            <a:ext cx="5807603" cy="1458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