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0" y="3482975"/>
            <a:ext cx="834390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00220" y="2277110"/>
            <a:ext cx="35909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781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275135" y="2690913"/>
            <a:ext cx="1637553" cy="31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99367" y="3262353"/>
            <a:ext cx="3560727" cy="30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75135" y="3824269"/>
            <a:ext cx="1637553" cy="30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99367" y="4386185"/>
            <a:ext cx="3560727" cy="31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2711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3570" y="1844040"/>
            <a:ext cx="1887220" cy="123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1339015"/>
            <a:ext cx="952066" cy="238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24396" y="1339015"/>
            <a:ext cx="799735" cy="238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495550" y="1844040"/>
            <a:ext cx="2614930" cy="128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>
            <p:custDataLst>
              <p:tags r:id="rId3"/>
            </p:custDataLst>
          </p:nvPr>
        </p:nvSpPr>
        <p:spPr bwMode="white">
          <a:xfrm>
            <a:off x="5880100" y="1896745"/>
            <a:ext cx="1727835" cy="125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4"/>
            </p:custDataLst>
          </p:nvPr>
        </p:nvSpPr>
        <p:spPr bwMode="white">
          <a:xfrm>
            <a:off x="7607300" y="1896745"/>
            <a:ext cx="2759710" cy="128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97840"/>
            <a:ext cx="11520000" cy="261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2" name="矩形 51"/>
          <p:cNvSpPr/>
          <p:nvPr>
            <p:custDataLst>
              <p:tags r:id="rId7"/>
            </p:custDataLst>
          </p:nvPr>
        </p:nvSpPr>
        <p:spPr bwMode="white">
          <a:xfrm>
            <a:off x="695325" y="4652645"/>
            <a:ext cx="1983105" cy="1433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>
            <p:custDataLst>
              <p:tags r:id="rId8"/>
            </p:custDataLst>
          </p:nvPr>
        </p:nvSpPr>
        <p:spPr bwMode="white">
          <a:xfrm>
            <a:off x="2111801" y="4151099"/>
            <a:ext cx="790214" cy="238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4" name="矩形 53"/>
          <p:cNvSpPr/>
          <p:nvPr>
            <p:custDataLst>
              <p:tags r:id="rId9"/>
            </p:custDataLst>
          </p:nvPr>
        </p:nvSpPr>
        <p:spPr bwMode="white">
          <a:xfrm>
            <a:off x="7700429" y="4151099"/>
            <a:ext cx="952066" cy="238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5" name="矩形 54"/>
          <p:cNvSpPr/>
          <p:nvPr>
            <p:custDataLst>
              <p:tags r:id="rId10"/>
            </p:custDataLst>
          </p:nvPr>
        </p:nvSpPr>
        <p:spPr bwMode="white">
          <a:xfrm>
            <a:off x="3432175" y="4580255"/>
            <a:ext cx="1983105" cy="1433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6" name="矩形 55"/>
          <p:cNvSpPr/>
          <p:nvPr>
            <p:custDataLst>
              <p:tags r:id="rId11"/>
            </p:custDataLst>
          </p:nvPr>
        </p:nvSpPr>
        <p:spPr bwMode="white">
          <a:xfrm>
            <a:off x="6240145" y="4580255"/>
            <a:ext cx="1983105" cy="1433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7" name="矩形 56"/>
          <p:cNvSpPr/>
          <p:nvPr>
            <p:custDataLst>
              <p:tags r:id="rId12"/>
            </p:custDataLst>
          </p:nvPr>
        </p:nvSpPr>
        <p:spPr bwMode="white">
          <a:xfrm>
            <a:off x="9120505" y="4580255"/>
            <a:ext cx="1983105" cy="1433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 bldLvl="0" animBg="1"/>
      <p:bldP spid="49" grpId="0" bldLvl="0" animBg="1"/>
      <p:bldP spid="50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0" y="1196930"/>
            <a:ext cx="11520000" cy="2962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30580" y="2537460"/>
            <a:ext cx="2766695" cy="153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711575" y="2465705"/>
            <a:ext cx="2524760" cy="153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6374130" y="2465705"/>
            <a:ext cx="2524760" cy="153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9110345" y="2465705"/>
            <a:ext cx="2752090" cy="153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64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11268" y="3197437"/>
            <a:ext cx="6207471" cy="1401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OGZjM2FmYjJjNjViMjY2ZmZlNWE4MmU5MDgyZjM4Mj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2023-11-22T06:51:00Z</dcterms:created>
  <dcterms:modified xsi:type="dcterms:W3CDTF">2023-11-26T14:07:29Z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