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0" y="3473450"/>
            <a:ext cx="6858000" cy="771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300220" y="2277110"/>
            <a:ext cx="3590925" cy="847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980395"/>
            <a:ext cx="11520000" cy="3669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94840" y="3473450"/>
            <a:ext cx="5598000" cy="1471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2687320" y="2680970"/>
            <a:ext cx="4809600" cy="900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18775"/>
            <a:ext cx="11520000" cy="5027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36295" y="2023110"/>
            <a:ext cx="2047240" cy="1393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11040" y="2023110"/>
            <a:ext cx="2075815" cy="1403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176260" y="2023110"/>
            <a:ext cx="2218055" cy="1426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36295" y="4232275"/>
            <a:ext cx="2503805" cy="1480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511040" y="4203700"/>
            <a:ext cx="2208530" cy="1424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176260" y="4203700"/>
            <a:ext cx="2370455" cy="1641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052785"/>
            <a:ext cx="11520000" cy="3748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54011" y="2292619"/>
            <a:ext cx="4988826" cy="848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54011" y="3913940"/>
            <a:ext cx="4503272" cy="8392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052785"/>
            <a:ext cx="11520000" cy="3414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210945" y="3094355"/>
            <a:ext cx="2856230" cy="1580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199630" y="3113405"/>
            <a:ext cx="3027680" cy="1657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ZTFmYjk4ZDEyZjJkZTY3MGU0N2MxZTMxYzQzM2Q5ZW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2023-11-22T06:51:00Z</dcterms:created>
  <dcterms:modified xsi:type="dcterms:W3CDTF">2023-11-24T01:11:06Z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