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475" y="3521075"/>
            <a:ext cx="5353050" cy="676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00220" y="2133600"/>
            <a:ext cx="35909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35710" y="2504440"/>
            <a:ext cx="1590040" cy="869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10505" y="2504440"/>
            <a:ext cx="1742440" cy="930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37700" y="2504440"/>
            <a:ext cx="1590040" cy="911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235710" y="4162425"/>
            <a:ext cx="1275715" cy="111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10505" y="4162425"/>
            <a:ext cx="1428115" cy="1035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537700" y="4162425"/>
            <a:ext cx="1437640" cy="1218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23905"/>
            <a:ext cx="11520000" cy="3879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91102" y="1905578"/>
            <a:ext cx="361785" cy="238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81317" y="1905578"/>
            <a:ext cx="380826" cy="238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84920" y="1905578"/>
            <a:ext cx="523636" cy="238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22673" y="1905578"/>
            <a:ext cx="228496" cy="228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84325" y="1905578"/>
            <a:ext cx="514115" cy="238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322077" y="1905578"/>
            <a:ext cx="218975" cy="238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543697" y="2572861"/>
            <a:ext cx="380826" cy="238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543367" y="2572861"/>
            <a:ext cx="476033" cy="228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504954" y="2572861"/>
            <a:ext cx="333223" cy="228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113284" y="2563328"/>
            <a:ext cx="238016" cy="247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932061" y="2630057"/>
            <a:ext cx="218975" cy="181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833370" y="3851910"/>
            <a:ext cx="382270" cy="3689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2"/>
            </p:custDataLst>
          </p:nvPr>
        </p:nvSpPr>
        <p:spPr>
          <a:xfrm>
            <a:off x="8304530" y="3851910"/>
            <a:ext cx="393700" cy="3689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3"/>
            </p:custDataLst>
          </p:nvPr>
        </p:nvSpPr>
        <p:spPr>
          <a:xfrm>
            <a:off x="1847850" y="4509135"/>
            <a:ext cx="382270" cy="3689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4"/>
            </p:custDataLst>
          </p:nvPr>
        </p:nvSpPr>
        <p:spPr>
          <a:xfrm>
            <a:off x="8688705" y="4509135"/>
            <a:ext cx="382270" cy="3689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2" grpId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24540"/>
            <a:ext cx="11520000" cy="3423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29912" y="2974341"/>
            <a:ext cx="5303008" cy="1411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412830"/>
            <a:ext cx="11520000" cy="2530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2995" y="2897505"/>
            <a:ext cx="6578600" cy="14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