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5575" y="3488055"/>
            <a:ext cx="6800850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00220" y="2277110"/>
            <a:ext cx="35909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350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13510" y="4034790"/>
            <a:ext cx="630555" cy="332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44645" y="4060190"/>
            <a:ext cx="598805" cy="30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30695" y="4034790"/>
            <a:ext cx="630555" cy="332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52940" y="4060190"/>
            <a:ext cx="609600" cy="30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3349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842578" y="2975570"/>
            <a:ext cx="504595" cy="219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42578" y="3500346"/>
            <a:ext cx="504595" cy="219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33057" y="4015581"/>
            <a:ext cx="514115" cy="209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2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4545" y="1610360"/>
            <a:ext cx="2716530" cy="1164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39565" y="1610360"/>
            <a:ext cx="2760980" cy="1154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38720" y="1610360"/>
            <a:ext cx="3646170" cy="1471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213055"/>
            <a:ext cx="11520000" cy="284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908050" y="3995420"/>
            <a:ext cx="4178935" cy="222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124540"/>
            <a:ext cx="11520000" cy="3464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83920" y="3119120"/>
            <a:ext cx="5750560" cy="158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