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8.xml"/><Relationship Id="rId7" Type="http://schemas.openxmlformats.org/officeDocument/2006/relationships/image" Target="../media/image6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3445" y="3368675"/>
            <a:ext cx="532447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09900" y="2133600"/>
            <a:ext cx="6172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8775"/>
            <a:ext cx="11520000" cy="4315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79145" y="3472180"/>
            <a:ext cx="6264910" cy="956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90578" y="3005336"/>
            <a:ext cx="495074" cy="219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85586" y="4729785"/>
            <a:ext cx="647404" cy="219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13818" y="2719516"/>
            <a:ext cx="352264" cy="219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42181" y="3881852"/>
            <a:ext cx="276099" cy="295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3510"/>
            <a:ext cx="11520000" cy="3793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7805" y="1769745"/>
            <a:ext cx="4208145" cy="55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43768" y="2276291"/>
            <a:ext cx="3884429" cy="886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415415" y="3096895"/>
            <a:ext cx="4208145" cy="603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343660" y="2521585"/>
            <a:ext cx="1739900" cy="388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4079875" y="2525395"/>
            <a:ext cx="1739900" cy="384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4224020" y="2712085"/>
            <a:ext cx="1424940" cy="384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73100"/>
            <a:ext cx="11520000" cy="2888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2054860" y="4798695"/>
            <a:ext cx="5464810" cy="975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2" grpId="0" bldLvl="0" animBg="1"/>
      <p:bldP spid="7" grpId="0" bldLvl="0" animBg="1"/>
      <p:bldP spid="8" grpId="0" bldLvl="0" animBg="1"/>
      <p:bldP spid="9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64495"/>
            <a:ext cx="11520000" cy="4620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752080" y="3473450"/>
            <a:ext cx="3881755" cy="212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39470" y="3401695"/>
            <a:ext cx="6070600" cy="212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OTFjOGVkMGEyNDYwZDliYzNjNDQ1ZWY1MTczMzFmNDc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8</cp:revision>
  <dcterms:created xsi:type="dcterms:W3CDTF">2023-11-22T06:51:00Z</dcterms:created>
  <dcterms:modified xsi:type="dcterms:W3CDTF">2023-11-26T01:58:37Z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