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9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7.xml"/><Relationship Id="rId2" Type="http://schemas.openxmlformats.org/officeDocument/2006/relationships/image" Target="../media/image6.png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3429000"/>
            <a:ext cx="5410200" cy="733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09900" y="2133600"/>
            <a:ext cx="6172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416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16793" y="2719617"/>
            <a:ext cx="4826975" cy="2038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20280" y="2693670"/>
            <a:ext cx="3086735" cy="46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18479" y="3386564"/>
            <a:ext cx="514115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7248525" y="3916680"/>
            <a:ext cx="3086735" cy="188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7752080" y="4003675"/>
            <a:ext cx="1410335" cy="430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10196830" y="4105275"/>
            <a:ext cx="452120" cy="252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85"/>
            <a:ext cx="11520000" cy="3266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03950" y="1948180"/>
            <a:ext cx="4429125" cy="110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16793" y="3233788"/>
            <a:ext cx="7702215" cy="314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"/>
          <a:stretch>
            <a:fillRect/>
          </a:stretch>
        </p:blipFill>
        <p:spPr>
          <a:xfrm>
            <a:off x="360045" y="1268730"/>
            <a:ext cx="11520170" cy="4176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2054677" y="3261342"/>
            <a:ext cx="4988826" cy="14587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36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54677" y="3687073"/>
            <a:ext cx="5788561" cy="885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OTFjOGVkMGEyNDYwZDliYzNjNDQ1ZWY1MTczMzFmND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8</cp:revision>
  <dcterms:created xsi:type="dcterms:W3CDTF">2023-11-22T06:51:00Z</dcterms:created>
  <dcterms:modified xsi:type="dcterms:W3CDTF">2023-11-26T01:58:59Z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