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3554730"/>
            <a:ext cx="8763000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9785" y="2205355"/>
            <a:ext cx="55340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03585"/>
            <a:ext cx="11520000" cy="349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876920" y="2933152"/>
            <a:ext cx="828297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3185" y="2933152"/>
            <a:ext cx="695008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03697" y="2933152"/>
            <a:ext cx="323702" cy="228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10210" y="3952755"/>
            <a:ext cx="542677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76061" y="3952755"/>
            <a:ext cx="837818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41846" y="3952755"/>
            <a:ext cx="685487" cy="238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34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4854" y="1859516"/>
            <a:ext cx="837818" cy="22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89912" y="1859516"/>
            <a:ext cx="523637" cy="22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05813" y="2403589"/>
            <a:ext cx="856859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13615" y="2403589"/>
            <a:ext cx="675966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96292" y="2957207"/>
            <a:ext cx="866380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7317" y="2957207"/>
            <a:ext cx="828297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067664" y="3510825"/>
            <a:ext cx="856859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99962" y="3520370"/>
            <a:ext cx="990148" cy="22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94573" y="3510825"/>
            <a:ext cx="856859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67664" y="4064444"/>
            <a:ext cx="856859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09020" y="4064444"/>
            <a:ext cx="1028231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27268" y="4064444"/>
            <a:ext cx="1313851" cy="238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755"/>
            <a:ext cx="11520000" cy="387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2298164"/>
            <a:ext cx="5312528" cy="1923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64945"/>
            <a:ext cx="11520000" cy="175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50347" y="5109675"/>
            <a:ext cx="8178248" cy="83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930"/>
            <a:ext cx="11520000" cy="302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3247907"/>
            <a:ext cx="5626710" cy="858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