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785" y="2348865"/>
            <a:ext cx="5534025" cy="847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47975" y="3717290"/>
            <a:ext cx="6515100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3562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342441" y="2529417"/>
            <a:ext cx="390347" cy="228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15796" y="3043857"/>
            <a:ext cx="390347" cy="238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42772" y="3053383"/>
            <a:ext cx="209454" cy="228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41383" y="3043857"/>
            <a:ext cx="542677" cy="238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04292" y="3548770"/>
            <a:ext cx="361785" cy="295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31863" y="3539243"/>
            <a:ext cx="361785" cy="304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601152" y="4139423"/>
            <a:ext cx="685487" cy="304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619201" y="4139423"/>
            <a:ext cx="675966" cy="304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485251" y="4158476"/>
            <a:ext cx="466512" cy="247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52785"/>
            <a:ext cx="11520000" cy="4175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68859" y="1767853"/>
            <a:ext cx="533157" cy="238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81983" y="1767853"/>
            <a:ext cx="695008" cy="238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52033" y="1767853"/>
            <a:ext cx="837818" cy="238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68859" y="2292237"/>
            <a:ext cx="1009190" cy="238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91504" y="2292237"/>
            <a:ext cx="1161520" cy="238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13884" y="2292237"/>
            <a:ext cx="1152001" cy="238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378049" y="3617497"/>
            <a:ext cx="380826" cy="238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463074" y="3617497"/>
            <a:ext cx="666446" cy="238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662347" y="3617497"/>
            <a:ext cx="685487" cy="238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042512" y="3617497"/>
            <a:ext cx="361785" cy="238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159074" y="4599524"/>
            <a:ext cx="847338" cy="238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444033" y="4599524"/>
            <a:ext cx="685487" cy="238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652826" y="4599524"/>
            <a:ext cx="704528" cy="238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975867" y="4599524"/>
            <a:ext cx="514115" cy="238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150"/>
            <a:ext cx="11520000" cy="3781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20392" y="3414102"/>
            <a:ext cx="7235701" cy="1342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340440"/>
            <a:ext cx="11520000" cy="3414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814705" y="3257550"/>
            <a:ext cx="2176145" cy="1738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71870" y="3257550"/>
            <a:ext cx="2526030" cy="1931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YTlkYWE5YWI0ZWMzYWFkY2UzODdhZTY1ZTg5Y2I0Mj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win10</cp:lastModifiedBy>
  <cp:revision>7</cp:revision>
  <dcterms:created xsi:type="dcterms:W3CDTF">2023-11-22T06:51:00Z</dcterms:created>
  <dcterms:modified xsi:type="dcterms:W3CDTF">2023-11-23T11:22:18Z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