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0" r:id="rId6"/>
    <p:sldId id="263" r:id="rId7"/>
    <p:sldId id="262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4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76475" y="3569335"/>
            <a:ext cx="7639050" cy="7239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3719830" y="2132330"/>
            <a:ext cx="4752975" cy="9048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0395"/>
            <a:ext cx="11520000" cy="44022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3739834" y="2552639"/>
            <a:ext cx="675966" cy="31444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757553" y="2562168"/>
            <a:ext cx="675966" cy="30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470942" y="2590754"/>
            <a:ext cx="704529" cy="238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130842" y="3181537"/>
            <a:ext cx="542677" cy="23821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24528" y="3753263"/>
            <a:ext cx="913983" cy="295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10194842" y="3753263"/>
            <a:ext cx="1218644" cy="295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95966" y="4344046"/>
            <a:ext cx="352264" cy="30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10118677" y="4344046"/>
            <a:ext cx="352264" cy="30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2435504" y="4944357"/>
            <a:ext cx="675966" cy="30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7510016" y="4944357"/>
            <a:ext cx="666446" cy="30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10061553" y="4944357"/>
            <a:ext cx="666446" cy="3049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4" grpId="0" bldLvl="0" animBg="1"/>
      <p:bldP spid="15" grpId="0" bldLvl="0" animBg="1"/>
      <p:bldP spid="1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1052785"/>
            <a:ext cx="11520000" cy="32832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2534507" y="3295668"/>
            <a:ext cx="1951735" cy="23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313549" y="3295668"/>
            <a:ext cx="1970776" cy="23860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1725251" y="3868319"/>
            <a:ext cx="3589289" cy="30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61482" y="3868319"/>
            <a:ext cx="3865388" cy="30541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79760"/>
            <a:ext cx="11520000" cy="42253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4120661" y="1771421"/>
            <a:ext cx="247537" cy="24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7795636" y="2963681"/>
            <a:ext cx="238015" cy="2479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806479" y="4165480"/>
            <a:ext cx="238016" cy="2384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1268685"/>
            <a:ext cx="11520000" cy="343954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639695" y="3489960"/>
            <a:ext cx="3542665" cy="13563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2023-11-24T00:56:05Z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