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5" r:id="rId6"/>
    <p:sldId id="263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0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33750" y="3531235"/>
            <a:ext cx="5524500" cy="800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719830" y="2275840"/>
            <a:ext cx="4752975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76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5596363" y="1857501"/>
            <a:ext cx="1247206" cy="295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633123" y="1857501"/>
            <a:ext cx="923504" cy="305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282842" y="2467947"/>
            <a:ext cx="933024" cy="295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767404" y="3078393"/>
            <a:ext cx="675966" cy="305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890181" y="3097470"/>
            <a:ext cx="837818" cy="238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3500710"/>
            <a:ext cx="11520000" cy="2723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3230150" y="5043480"/>
            <a:ext cx="2599140" cy="304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5"/>
            </p:custDataLst>
          </p:nvPr>
        </p:nvSpPr>
        <p:spPr bwMode="white">
          <a:xfrm>
            <a:off x="9447142" y="5072050"/>
            <a:ext cx="1656595" cy="238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6"/>
            </p:custDataLst>
          </p:nvPr>
        </p:nvSpPr>
        <p:spPr bwMode="white">
          <a:xfrm>
            <a:off x="3077820" y="5652970"/>
            <a:ext cx="2989487" cy="304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7"/>
            </p:custDataLst>
          </p:nvPr>
        </p:nvSpPr>
        <p:spPr bwMode="white">
          <a:xfrm>
            <a:off x="10085027" y="5681540"/>
            <a:ext cx="1342414" cy="238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5" y="1700485"/>
            <a:ext cx="11520000" cy="2489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730666" y="3159637"/>
            <a:ext cx="704528" cy="238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881013" y="3159637"/>
            <a:ext cx="371305" cy="228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740186" y="3770002"/>
            <a:ext cx="704528" cy="238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881013" y="3770002"/>
            <a:ext cx="380826" cy="238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268050"/>
            <a:ext cx="11520000" cy="3122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723598" y="2117970"/>
            <a:ext cx="1808926" cy="229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782044" y="2690951"/>
            <a:ext cx="923504" cy="305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076193" y="3330779"/>
            <a:ext cx="1808925" cy="238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144160" y="3922858"/>
            <a:ext cx="1570909" cy="286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08640"/>
            <a:ext cx="11520000" cy="4217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5405950" y="2578323"/>
            <a:ext cx="1504264" cy="276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405950" y="3303442"/>
            <a:ext cx="1494743" cy="276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405950" y="4019021"/>
            <a:ext cx="1494743" cy="276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586842" y="4734599"/>
            <a:ext cx="1161520" cy="276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commondata" val="eyJoZGlkIjoiZTFmYjk4ZDEyZjJkZTY3MGU0N2MxZTMxYzQzM2Q5ZW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2023-11-22T06:51:00Z</dcterms:created>
  <dcterms:modified xsi:type="dcterms:W3CDTF">2023-11-24T00:55:15Z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