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52775" y="3315970"/>
            <a:ext cx="58864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132330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245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78115" y="2077764"/>
            <a:ext cx="361785" cy="29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86578" y="2087321"/>
            <a:ext cx="675966" cy="29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7157" y="2077764"/>
            <a:ext cx="685487" cy="31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2641645"/>
            <a:ext cx="218975" cy="23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113405"/>
            <a:ext cx="11233195" cy="221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745653" y="3275856"/>
            <a:ext cx="1656595" cy="23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985322" y="3811139"/>
            <a:ext cx="971107" cy="23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823141" y="4403773"/>
            <a:ext cx="238016" cy="22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2033917" y="4996408"/>
            <a:ext cx="218975" cy="22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150"/>
            <a:ext cx="11520000" cy="364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658276" y="3762236"/>
            <a:ext cx="714049" cy="23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18276" y="3762236"/>
            <a:ext cx="514115" cy="23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43830" y="4296619"/>
            <a:ext cx="371305" cy="22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37119" y="4296619"/>
            <a:ext cx="542677" cy="22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2038985" y="1888490"/>
            <a:ext cx="382270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5423535" y="1888490"/>
            <a:ext cx="382270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4"/>
            </p:custDataLst>
          </p:nvPr>
        </p:nvSpPr>
        <p:spPr>
          <a:xfrm>
            <a:off x="9887585" y="1888490"/>
            <a:ext cx="382270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5"/>
            </p:custDataLst>
          </p:nvPr>
        </p:nvSpPr>
        <p:spPr>
          <a:xfrm>
            <a:off x="2038985" y="2536825"/>
            <a:ext cx="382270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6215380" y="2536825"/>
            <a:ext cx="396875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7"/>
            </p:custDataLst>
          </p:nvPr>
        </p:nvSpPr>
        <p:spPr>
          <a:xfrm>
            <a:off x="9239885" y="2536825"/>
            <a:ext cx="382270" cy="36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150"/>
            <a:ext cx="11520000" cy="323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40363" y="2263643"/>
            <a:ext cx="4512793" cy="314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68727" y="3894866"/>
            <a:ext cx="704528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33917" y="3894866"/>
            <a:ext cx="1018710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13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82010" y="2430780"/>
            <a:ext cx="127635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1620" y="2386965"/>
            <a:ext cx="1161415" cy="39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38243" y="2989424"/>
            <a:ext cx="3056132" cy="30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86177" y="3513427"/>
            <a:ext cx="3046611" cy="314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86177" y="4046957"/>
            <a:ext cx="3046611" cy="314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57615" y="4609068"/>
            <a:ext cx="1180561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