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1395" y="3430270"/>
            <a:ext cx="764857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9830" y="2060575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292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5" y="3213055"/>
            <a:ext cx="11520000" cy="2904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506585" y="3984463"/>
            <a:ext cx="380826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409395" y="3984463"/>
            <a:ext cx="695008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2506585" y="4546353"/>
            <a:ext cx="390347" cy="22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428436" y="4546353"/>
            <a:ext cx="666446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3173031" y="5108243"/>
            <a:ext cx="352264" cy="22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8961593" y="5108243"/>
            <a:ext cx="533156" cy="22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3306320" y="5660609"/>
            <a:ext cx="704528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9037758" y="5660609"/>
            <a:ext cx="695008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06015" y="1964690"/>
            <a:ext cx="332105" cy="384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6528435" y="1964690"/>
            <a:ext cx="332105" cy="384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3"/>
            </p:custDataLst>
          </p:nvPr>
        </p:nvSpPr>
        <p:spPr>
          <a:xfrm>
            <a:off x="9624695" y="1964690"/>
            <a:ext cx="332105" cy="384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4"/>
            </p:custDataLst>
          </p:nvPr>
        </p:nvSpPr>
        <p:spPr>
          <a:xfrm>
            <a:off x="2567940" y="2636520"/>
            <a:ext cx="332105" cy="384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5"/>
            </p:custDataLst>
          </p:nvPr>
        </p:nvSpPr>
        <p:spPr>
          <a:xfrm>
            <a:off x="6024245" y="2636520"/>
            <a:ext cx="332105" cy="384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6"/>
            </p:custDataLst>
          </p:nvPr>
        </p:nvSpPr>
        <p:spPr>
          <a:xfrm>
            <a:off x="9336405" y="2636520"/>
            <a:ext cx="332105" cy="384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900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0590" y="2792290"/>
            <a:ext cx="1409057" cy="295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32920" y="2782753"/>
            <a:ext cx="761652" cy="30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06342" y="4461141"/>
            <a:ext cx="6835834" cy="305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2727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975" y="2011542"/>
            <a:ext cx="218975" cy="238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2809" y="2021080"/>
            <a:ext cx="209454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6760" y="2021080"/>
            <a:ext cx="218975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78644" y="3365890"/>
            <a:ext cx="218975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87041" y="3365890"/>
            <a:ext cx="218975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56628" y="3365890"/>
            <a:ext cx="218975" cy="2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05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20570" y="3161030"/>
            <a:ext cx="4531995" cy="1102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ZTFmYjk4ZDEyZjJkZTY3MGU0N2MxZTMxYzQzM2Q5ZW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