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09695" y="3507105"/>
            <a:ext cx="4371975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060575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94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26937" y="3270846"/>
            <a:ext cx="323702" cy="29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36458" y="4492421"/>
            <a:ext cx="314181" cy="29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79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05945" y="1910582"/>
            <a:ext cx="37130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33251" y="1910582"/>
            <a:ext cx="695009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5284" y="1910582"/>
            <a:ext cx="523636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82111" y="2520571"/>
            <a:ext cx="533157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4276" y="2520571"/>
            <a:ext cx="51411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22408" y="2520571"/>
            <a:ext cx="695008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58144" y="3797737"/>
            <a:ext cx="218975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32458" y="3797737"/>
            <a:ext cx="37130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43830" y="4407726"/>
            <a:ext cx="37130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13482" y="4407726"/>
            <a:ext cx="152330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92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77520" y="2535979"/>
            <a:ext cx="209454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1355" y="3031890"/>
            <a:ext cx="352264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1355" y="3518265"/>
            <a:ext cx="314181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2479" y="3871125"/>
            <a:ext cx="3874909" cy="25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01355" y="4014176"/>
            <a:ext cx="361785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01355" y="4500551"/>
            <a:ext cx="361785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72000" y="4491014"/>
            <a:ext cx="2123107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980395"/>
            <a:ext cx="11520000" cy="402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87341" y="3389508"/>
            <a:ext cx="1152000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99803" y="3389508"/>
            <a:ext cx="1152001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68299" y="4608348"/>
            <a:ext cx="1132958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71241" y="4608348"/>
            <a:ext cx="1180561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