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81145" y="3707765"/>
            <a:ext cx="4029075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2085" y="2275840"/>
            <a:ext cx="66960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269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494441" y="2842035"/>
            <a:ext cx="380827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8673" y="3404992"/>
            <a:ext cx="371305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3905"/>
            <a:ext cx="11520000" cy="393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147570" y="1257375"/>
            <a:ext cx="361785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72661" y="1819856"/>
            <a:ext cx="466512" cy="26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37652" y="1838924"/>
            <a:ext cx="247537" cy="2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14479" y="2401405"/>
            <a:ext cx="485553" cy="247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18545" y="3516835"/>
            <a:ext cx="361785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7008" y="4088850"/>
            <a:ext cx="361785" cy="28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864264" y="4651332"/>
            <a:ext cx="685487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01355" y="4651332"/>
            <a:ext cx="685487" cy="305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91305" y="4651332"/>
            <a:ext cx="685487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350"/>
            <a:ext cx="11520000" cy="527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947305" y="3364474"/>
            <a:ext cx="618842" cy="107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15933" y="3602679"/>
            <a:ext cx="361785" cy="162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49950" y="4393521"/>
            <a:ext cx="866380" cy="304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56760" y="4545972"/>
            <a:ext cx="199933" cy="552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38160" y="4660265"/>
            <a:ext cx="576000" cy="1076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904605" y="4950460"/>
            <a:ext cx="1045845" cy="21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356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720080" y="2752090"/>
            <a:ext cx="5440680" cy="1801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9</cp:revision>
  <dcterms:created xsi:type="dcterms:W3CDTF">2023-11-22T06:51:00Z</dcterms:created>
  <dcterms:modified xsi:type="dcterms:W3CDTF">2023-11-26T01:43:21Z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