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80" r:id="rId6"/>
    <p:sldId id="279" r:id="rId7"/>
    <p:sldId id="277" r:id="rId8"/>
    <p:sldId id="276" r:id="rId9"/>
    <p:sldId id="275" r:id="rId10"/>
    <p:sldId id="274" r:id="rId11"/>
    <p:sldId id="272" r:id="rId12"/>
    <p:sldId id="271" r:id="rId13"/>
    <p:sldId id="270" r:id="rId14"/>
    <p:sldId id="268" r:id="rId15"/>
    <p:sldId id="266" r:id="rId16"/>
    <p:sldId id="264" r:id="rId17"/>
    <p:sldId id="262" r:id="rId18"/>
    <p:sldId id="261" r:id="rId19"/>
    <p:sldId id="257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gs" Target="tags/tag30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image" Target="../media/image14.png"/><Relationship Id="rId2" Type="http://schemas.openxmlformats.org/officeDocument/2006/relationships/tags" Target="../tags/tag20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4.xml"/><Relationship Id="rId3" Type="http://schemas.openxmlformats.org/officeDocument/2006/relationships/image" Target="../media/image16.png"/><Relationship Id="rId2" Type="http://schemas.openxmlformats.org/officeDocument/2006/relationships/tags" Target="../tags/tag2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6.xml"/><Relationship Id="rId3" Type="http://schemas.openxmlformats.org/officeDocument/2006/relationships/image" Target="../media/image18.png"/><Relationship Id="rId2" Type="http://schemas.openxmlformats.org/officeDocument/2006/relationships/tags" Target="../tags/tag25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8.xml"/><Relationship Id="rId3" Type="http://schemas.openxmlformats.org/officeDocument/2006/relationships/image" Target="../media/image20.png"/><Relationship Id="rId2" Type="http://schemas.openxmlformats.org/officeDocument/2006/relationships/tags" Target="../tags/tag27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tags" Target="../tags/tag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5.png"/><Relationship Id="rId2" Type="http://schemas.openxmlformats.org/officeDocument/2006/relationships/tags" Target="../tags/tag5.xml"/><Relationship Id="rId11" Type="http://schemas.openxmlformats.org/officeDocument/2006/relationships/slideLayout" Target="../slideLayouts/slideLayout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image" Target="../media/image10.png"/><Relationship Id="rId2" Type="http://schemas.openxmlformats.org/officeDocument/2006/relationships/tags" Target="../tags/tag13.xml"/><Relationship Id="rId10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340440"/>
            <a:ext cx="11520000" cy="2961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70560" y="2680970"/>
            <a:ext cx="2167255" cy="1320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415155" y="2680970"/>
            <a:ext cx="2529205" cy="1402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87360" y="2680970"/>
            <a:ext cx="2643505" cy="1119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86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15"/>
          <a:stretch>
            <a:fillRect/>
          </a:stretch>
        </p:blipFill>
        <p:spPr>
          <a:xfrm>
            <a:off x="1199515" y="2564765"/>
            <a:ext cx="9721260" cy="2780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847850" y="2852420"/>
            <a:ext cx="3818255" cy="2072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" name="矩形 3"/>
          <p:cNvSpPr/>
          <p:nvPr>
            <p:custDataLst>
              <p:tags r:id="rId5"/>
            </p:custDataLst>
          </p:nvPr>
        </p:nvSpPr>
        <p:spPr bwMode="white">
          <a:xfrm>
            <a:off x="6024245" y="2852420"/>
            <a:ext cx="3818255" cy="2072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13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87805" y="2780665"/>
            <a:ext cx="9286240" cy="1368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64"/>
          <a:stretch>
            <a:fillRect/>
          </a:stretch>
        </p:blipFill>
        <p:spPr>
          <a:xfrm>
            <a:off x="1415415" y="3932555"/>
            <a:ext cx="9865405" cy="2149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415415" y="4940935"/>
            <a:ext cx="9286240" cy="1368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16160"/>
            <a:ext cx="11520000" cy="2904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27760" y="1772920"/>
            <a:ext cx="9371330" cy="1457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68"/>
          <a:stretch>
            <a:fillRect/>
          </a:stretch>
        </p:blipFill>
        <p:spPr>
          <a:xfrm>
            <a:off x="335280" y="3113405"/>
            <a:ext cx="11520170" cy="3312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911860" y="4725035"/>
            <a:ext cx="9947910" cy="1941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95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43660" y="1628775"/>
            <a:ext cx="6186805" cy="1706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56565"/>
            <a:ext cx="11520000" cy="3288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775460" y="4509135"/>
            <a:ext cx="8287385" cy="2150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836250"/>
            <a:ext cx="11520000" cy="3319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96295"/>
            <a:ext cx="11520000" cy="3447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606540" y="1329055"/>
            <a:ext cx="502920" cy="354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024745" y="1329055"/>
            <a:ext cx="502920" cy="354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164195" y="2463165"/>
            <a:ext cx="281940" cy="341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337435" y="3034665"/>
            <a:ext cx="281940" cy="341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541260" y="4114800"/>
            <a:ext cx="490220" cy="448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9545" y="2852420"/>
            <a:ext cx="6772275" cy="1152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93375"/>
            <a:ext cx="11520000" cy="4343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939540" y="1350010"/>
            <a:ext cx="371475" cy="354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005320" y="1363345"/>
            <a:ext cx="742315" cy="308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01540" y="2442210"/>
            <a:ext cx="1409065" cy="388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99600" y="2442210"/>
            <a:ext cx="371475" cy="388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634865" y="3005455"/>
            <a:ext cx="371475" cy="377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671050" y="3004185"/>
            <a:ext cx="723265" cy="388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2279650" y="4410075"/>
            <a:ext cx="432435" cy="3600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>
            <p:custDataLst>
              <p:tags r:id="rId2"/>
            </p:custDataLst>
          </p:nvPr>
        </p:nvSpPr>
        <p:spPr>
          <a:xfrm>
            <a:off x="4784725" y="4410075"/>
            <a:ext cx="327025" cy="37909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/>
          <p:nvPr>
            <p:custDataLst>
              <p:tags r:id="rId3"/>
            </p:custDataLst>
          </p:nvPr>
        </p:nvSpPr>
        <p:spPr>
          <a:xfrm>
            <a:off x="8376920" y="4410075"/>
            <a:ext cx="350520" cy="37909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2" grpId="0" bldLvl="0" animBg="1"/>
      <p:bldP spid="2" grpId="1" animBg="1"/>
      <p:bldP spid="13" grpId="0" bldLvl="0" animBg="1"/>
      <p:bldP spid="13" grpId="1" animBg="1"/>
      <p:bldP spid="14" grpId="0" bldLvl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50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774555" y="495935"/>
            <a:ext cx="755650" cy="378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102860" y="1045845"/>
            <a:ext cx="796290" cy="393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255520" y="2128520"/>
            <a:ext cx="1007110" cy="481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168900" y="2117090"/>
            <a:ext cx="1007110" cy="495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831070" y="2716530"/>
            <a:ext cx="556260" cy="393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404860" y="3282315"/>
            <a:ext cx="543560" cy="3784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5325"/>
            <a:ext cx="11520000" cy="3023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8785785" y="3786078"/>
            <a:ext cx="161851" cy="247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8766743" y="4177124"/>
            <a:ext cx="228496" cy="247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3939768" y="4730310"/>
            <a:ext cx="228495" cy="247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7"/>
            </p:custDataLst>
          </p:nvPr>
        </p:nvSpPr>
        <p:spPr bwMode="white">
          <a:xfrm>
            <a:off x="5596363" y="4911526"/>
            <a:ext cx="371305" cy="257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8"/>
            </p:custDataLst>
          </p:nvPr>
        </p:nvSpPr>
        <p:spPr bwMode="white">
          <a:xfrm>
            <a:off x="3939768" y="5111817"/>
            <a:ext cx="228495" cy="257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9"/>
            </p:custDataLst>
          </p:nvPr>
        </p:nvSpPr>
        <p:spPr bwMode="white">
          <a:xfrm>
            <a:off x="2730644" y="6199114"/>
            <a:ext cx="1599471" cy="314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0"/>
            </p:custDataLst>
          </p:nvPr>
        </p:nvSpPr>
        <p:spPr bwMode="white">
          <a:xfrm>
            <a:off x="6929256" y="6227727"/>
            <a:ext cx="409388" cy="247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1700485"/>
            <a:ext cx="11520000" cy="2251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806315" y="2329180"/>
            <a:ext cx="1428115" cy="449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005320" y="2341245"/>
            <a:ext cx="1390015" cy="435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862445" y="2892425"/>
            <a:ext cx="1390015" cy="449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8695" y="3496945"/>
            <a:ext cx="1390015" cy="422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243830" y="3537585"/>
            <a:ext cx="209550" cy="332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062470" y="3537585"/>
            <a:ext cx="371475" cy="332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836250"/>
            <a:ext cx="11520000" cy="4400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350895" y="1416050"/>
            <a:ext cx="388620" cy="393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446520" y="2540000"/>
            <a:ext cx="375920" cy="393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862820" y="3663950"/>
            <a:ext cx="388620" cy="393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764495"/>
            <a:ext cx="11520000" cy="3672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515735" y="1330325"/>
            <a:ext cx="444500" cy="375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115935" y="3444240"/>
            <a:ext cx="386080" cy="402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05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35250" y="1617345"/>
            <a:ext cx="762635" cy="410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05730" y="1574165"/>
            <a:ext cx="994410" cy="496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119110" y="1617980"/>
            <a:ext cx="939165" cy="408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32490" y="1617980"/>
            <a:ext cx="762635" cy="408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843520" y="2108835"/>
            <a:ext cx="926465" cy="864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488930" y="2204720"/>
            <a:ext cx="772795" cy="808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635250" y="2372360"/>
            <a:ext cx="762635" cy="396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053965" y="2392045"/>
            <a:ext cx="749935" cy="356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7" b="3798"/>
          <a:stretch>
            <a:fillRect/>
          </a:stretch>
        </p:blipFill>
        <p:spPr>
          <a:xfrm>
            <a:off x="839470" y="2924810"/>
            <a:ext cx="10873105" cy="3312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>
            <p:custDataLst>
              <p:tags r:id="rId4"/>
            </p:custDataLst>
          </p:nvPr>
        </p:nvSpPr>
        <p:spPr bwMode="white">
          <a:xfrm>
            <a:off x="2762885" y="3587115"/>
            <a:ext cx="970915" cy="325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5"/>
            </p:custDataLst>
          </p:nvPr>
        </p:nvSpPr>
        <p:spPr bwMode="white">
          <a:xfrm>
            <a:off x="6532880" y="3587115"/>
            <a:ext cx="847090" cy="325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6"/>
            </p:custDataLst>
          </p:nvPr>
        </p:nvSpPr>
        <p:spPr bwMode="white">
          <a:xfrm>
            <a:off x="9789160" y="3587115"/>
            <a:ext cx="1018540" cy="325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7"/>
            </p:custDataLst>
          </p:nvPr>
        </p:nvSpPr>
        <p:spPr bwMode="white">
          <a:xfrm>
            <a:off x="1127760" y="4220845"/>
            <a:ext cx="3361690" cy="2061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8"/>
            </p:custDataLst>
          </p:nvPr>
        </p:nvSpPr>
        <p:spPr bwMode="white">
          <a:xfrm>
            <a:off x="5035550" y="4292600"/>
            <a:ext cx="3361690" cy="2061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9"/>
            </p:custDataLst>
          </p:nvPr>
        </p:nvSpPr>
        <p:spPr bwMode="white">
          <a:xfrm>
            <a:off x="8616315" y="4076700"/>
            <a:ext cx="2606675" cy="2507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80" y="1124540"/>
            <a:ext cx="11520000" cy="2895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45694" y="1315030"/>
            <a:ext cx="1009190" cy="247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15875" y="1315030"/>
            <a:ext cx="1018710" cy="247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086057" y="1315030"/>
            <a:ext cx="1018710" cy="2476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23570" y="1844675"/>
            <a:ext cx="2783840" cy="2198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368165" y="1772920"/>
            <a:ext cx="2317115" cy="1882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968615" y="1844675"/>
            <a:ext cx="3211195" cy="2374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commondata" val="eyJoZGlkIjoiMGM5N2Y3Y2JhOGIyZjNlOWJhNzgzNjNlOWVhYTJiYWY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  .</cp:lastModifiedBy>
  <cp:revision>7</cp:revision>
  <dcterms:created xsi:type="dcterms:W3CDTF">2023-11-22T06:51:00Z</dcterms:created>
  <dcterms:modified xsi:type="dcterms:W3CDTF">2023-11-28T12:30:43Z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