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79" r:id="rId6"/>
    <p:sldId id="278" r:id="rId7"/>
    <p:sldId id="277" r:id="rId8"/>
    <p:sldId id="274" r:id="rId9"/>
    <p:sldId id="273" r:id="rId10"/>
    <p:sldId id="271" r:id="rId11"/>
    <p:sldId id="270" r:id="rId12"/>
    <p:sldId id="268" r:id="rId13"/>
    <p:sldId id="266" r:id="rId14"/>
    <p:sldId id="265" r:id="rId15"/>
    <p:sldId id="264" r:id="rId16"/>
    <p:sldId id="263" r:id="rId17"/>
    <p:sldId id="262" r:id="rId18"/>
    <p:sldId id="25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78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29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15.png"/><Relationship Id="rId2" Type="http://schemas.openxmlformats.org/officeDocument/2006/relationships/tags" Target="../tags/tag2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21.png"/><Relationship Id="rId2" Type="http://schemas.openxmlformats.org/officeDocument/2006/relationships/tags" Target="../tags/tag25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image" Target="../media/image7.png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.xml"/><Relationship Id="rId3" Type="http://schemas.openxmlformats.org/officeDocument/2006/relationships/image" Target="../media/image9.png"/><Relationship Id="rId2" Type="http://schemas.openxmlformats.org/officeDocument/2006/relationships/tags" Target="../tags/tag1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image" Target="../media/image10.png"/><Relationship Id="rId3" Type="http://schemas.openxmlformats.org/officeDocument/2006/relationships/tags" Target="../tags/tag15.xml"/><Relationship Id="rId2" Type="http://schemas.openxmlformats.org/officeDocument/2006/relationships/image" Target="../media/image9.png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13.png"/><Relationship Id="rId2" Type="http://schemas.openxmlformats.org/officeDocument/2006/relationships/tags" Target="../tags/tag18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9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84500" y="1158875"/>
            <a:ext cx="1939290" cy="387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3"/>
          <a:stretch>
            <a:fillRect/>
          </a:stretch>
        </p:blipFill>
        <p:spPr>
          <a:xfrm>
            <a:off x="839470" y="3356610"/>
            <a:ext cx="10585495" cy="3124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695325" y="4292600"/>
            <a:ext cx="5265420" cy="177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6744335" y="4292600"/>
            <a:ext cx="5265420" cy="177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350"/>
            <a:ext cx="11520000" cy="422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97660" y="2990215"/>
            <a:ext cx="4027170" cy="581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91995" y="3572510"/>
            <a:ext cx="7190740" cy="1911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412830"/>
            <a:ext cx="11520000" cy="3124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9750" y="2105660"/>
            <a:ext cx="5312410" cy="2513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92740"/>
            <a:ext cx="11520000" cy="4329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55370" y="3257550"/>
            <a:ext cx="4723130" cy="1433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71945" y="3257550"/>
            <a:ext cx="4414520" cy="147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124540"/>
            <a:ext cx="11520000" cy="3266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07185" y="2680970"/>
            <a:ext cx="7068820" cy="2393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82"/>
          <a:stretch>
            <a:fillRect/>
          </a:stretch>
        </p:blipFill>
        <p:spPr>
          <a:xfrm>
            <a:off x="263525" y="188595"/>
            <a:ext cx="11520170" cy="1196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9"/>
          <a:stretch>
            <a:fillRect/>
          </a:stretch>
        </p:blipFill>
        <p:spPr>
          <a:xfrm>
            <a:off x="1241425" y="3644900"/>
            <a:ext cx="10225450" cy="2979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04"/>
          <a:stretch>
            <a:fillRect/>
          </a:stretch>
        </p:blipFill>
        <p:spPr>
          <a:xfrm>
            <a:off x="1241425" y="1384935"/>
            <a:ext cx="9758045" cy="2012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186690" y="3572510"/>
            <a:ext cx="11318875" cy="3105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5100" y="2919095"/>
            <a:ext cx="6781800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22610"/>
            <a:ext cx="11520000" cy="4193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616950" y="1608455"/>
            <a:ext cx="182245" cy="262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590280" y="1990090"/>
            <a:ext cx="247015" cy="273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91995" y="2503170"/>
            <a:ext cx="298450" cy="303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002155" y="2914650"/>
            <a:ext cx="351155" cy="273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70260" y="3457575"/>
            <a:ext cx="247015" cy="273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57650" y="3648075"/>
            <a:ext cx="257175" cy="273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960100" y="3838575"/>
            <a:ext cx="257175" cy="273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962400" y="4382135"/>
            <a:ext cx="257175" cy="273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886835" y="4763135"/>
            <a:ext cx="418465" cy="273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96295"/>
            <a:ext cx="11520000" cy="3853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58342" y="1387049"/>
            <a:ext cx="247537" cy="247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33251" y="1387049"/>
            <a:ext cx="228495" cy="247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65416" y="1387049"/>
            <a:ext cx="218975" cy="247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01218" y="1778096"/>
            <a:ext cx="371305" cy="247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66606" y="1778096"/>
            <a:ext cx="380826" cy="247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98772" y="1778096"/>
            <a:ext cx="380826" cy="247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734441" y="2493425"/>
            <a:ext cx="228495" cy="257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257086" y="2493425"/>
            <a:ext cx="228495" cy="257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932061" y="2493425"/>
            <a:ext cx="399867" cy="257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447499" y="3428122"/>
            <a:ext cx="228495" cy="257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809284" y="4172065"/>
            <a:ext cx="218975" cy="247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357235" y="4235450"/>
            <a:ext cx="579120" cy="485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809284" y="4553574"/>
            <a:ext cx="228495" cy="247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3465"/>
            <a:ext cx="11520000" cy="3575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58876" y="372276"/>
            <a:ext cx="238016" cy="247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728661" y="372276"/>
            <a:ext cx="228495" cy="247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92892" y="1668871"/>
            <a:ext cx="218975" cy="228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48826" y="1668871"/>
            <a:ext cx="209454" cy="228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35768" y="2012088"/>
            <a:ext cx="352264" cy="238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82181" y="2012088"/>
            <a:ext cx="361785" cy="228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71801" y="2259967"/>
            <a:ext cx="218975" cy="247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52297" y="2259967"/>
            <a:ext cx="228496" cy="247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651834" y="2259967"/>
            <a:ext cx="218975" cy="247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805157" y="2641318"/>
            <a:ext cx="371305" cy="247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195173" y="2641318"/>
            <a:ext cx="371305" cy="247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575669" y="2641318"/>
            <a:ext cx="380827" cy="247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216198" y="2936866"/>
            <a:ext cx="209454" cy="228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159074" y="3280082"/>
            <a:ext cx="352264" cy="228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572465"/>
            <a:ext cx="11520000" cy="140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9170408" y="3620356"/>
            <a:ext cx="228495" cy="249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9179929" y="4003485"/>
            <a:ext cx="218975" cy="249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1591962" y="4549444"/>
            <a:ext cx="399867" cy="258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1" name="img_167772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3"/>
          <a:stretch>
            <a:fillRect/>
          </a:stretch>
        </p:blipFill>
        <p:spPr>
          <a:xfrm>
            <a:off x="335280" y="4808220"/>
            <a:ext cx="11520170" cy="1932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矩形 21"/>
          <p:cNvSpPr/>
          <p:nvPr>
            <p:custDataLst>
              <p:tags r:id="rId9"/>
            </p:custDataLst>
          </p:nvPr>
        </p:nvSpPr>
        <p:spPr bwMode="white">
          <a:xfrm>
            <a:off x="8700770" y="4866640"/>
            <a:ext cx="256540" cy="28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0"/>
            </p:custDataLst>
          </p:nvPr>
        </p:nvSpPr>
        <p:spPr bwMode="white">
          <a:xfrm>
            <a:off x="8703896" y="5294654"/>
            <a:ext cx="228495" cy="23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1"/>
            </p:custDataLst>
          </p:nvPr>
        </p:nvSpPr>
        <p:spPr bwMode="white">
          <a:xfrm>
            <a:off x="6142838" y="5952832"/>
            <a:ext cx="228495" cy="248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2"/>
            </p:custDataLst>
          </p:nvPr>
        </p:nvSpPr>
        <p:spPr bwMode="white">
          <a:xfrm>
            <a:off x="6142838" y="6334385"/>
            <a:ext cx="228495" cy="25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77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120000" y="1360557"/>
            <a:ext cx="295140" cy="247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" b="50399"/>
          <a:stretch>
            <a:fillRect/>
          </a:stretch>
        </p:blipFill>
        <p:spPr>
          <a:xfrm>
            <a:off x="839470" y="3140710"/>
            <a:ext cx="11089640" cy="2204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2019986" y="4189840"/>
            <a:ext cx="257057" cy="257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72"/>
          <a:stretch>
            <a:fillRect/>
          </a:stretch>
        </p:blipFill>
        <p:spPr>
          <a:xfrm>
            <a:off x="263525" y="188640"/>
            <a:ext cx="11520170" cy="2312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08375" y="487680"/>
            <a:ext cx="547370" cy="468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5" y="2492330"/>
            <a:ext cx="11520000" cy="4122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337310" y="3803650"/>
            <a:ext cx="34671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6188710" y="5276850"/>
            <a:ext cx="374650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268685"/>
            <a:ext cx="11520000" cy="3694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72640" y="2105025"/>
            <a:ext cx="850900" cy="80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05985" y="2115820"/>
            <a:ext cx="946150" cy="727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95210" y="2105025"/>
            <a:ext cx="790575" cy="861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48265" y="2115820"/>
            <a:ext cx="945515" cy="750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327275" y="3113405"/>
            <a:ext cx="794385" cy="842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775835" y="3135630"/>
            <a:ext cx="798830" cy="694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412990" y="3163570"/>
            <a:ext cx="640080" cy="66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090150" y="3163570"/>
            <a:ext cx="920115" cy="812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2072640" y="4193540"/>
            <a:ext cx="810260" cy="960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4991735" y="4211320"/>
            <a:ext cx="732155" cy="755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7367905" y="4171950"/>
            <a:ext cx="825500" cy="93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0090150" y="4164965"/>
            <a:ext cx="991235" cy="943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3"/>
          <a:stretch>
            <a:fillRect/>
          </a:stretch>
        </p:blipFill>
        <p:spPr>
          <a:xfrm>
            <a:off x="263525" y="116885"/>
            <a:ext cx="11520170" cy="2705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18895" y="1529080"/>
            <a:ext cx="549910" cy="1030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295515" y="1600200"/>
            <a:ext cx="1474470" cy="912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6"/>
          <a:stretch>
            <a:fillRect/>
          </a:stretch>
        </p:blipFill>
        <p:spPr>
          <a:xfrm>
            <a:off x="767715" y="2852420"/>
            <a:ext cx="10873150" cy="3712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9659967" y="4293279"/>
            <a:ext cx="333223" cy="57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2262413" y="4340991"/>
            <a:ext cx="114247" cy="27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6165884" y="4331449"/>
            <a:ext cx="228495" cy="257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commondata" val="eyJoZGlkIjoiNTEyYTgwZDc2MTVhNmI4ZDExNmVhNDEzMDU1NTQ1MD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2023-11-24T05:44:02Z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