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6" r:id="rId17"/>
    <p:sldId id="264" r:id="rId18"/>
    <p:sldId id="261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3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tags" Target="../tags/tag8.xml"/><Relationship Id="rId3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335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8805" y="3401060"/>
            <a:ext cx="5608320" cy="1383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31280" y="3401060"/>
            <a:ext cx="5001895" cy="1497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2740"/>
            <a:ext cx="11520000" cy="4563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62413" y="1426387"/>
            <a:ext cx="4217652" cy="333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48628" y="2407761"/>
            <a:ext cx="2865719" cy="724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82644" y="2407761"/>
            <a:ext cx="1475702" cy="1419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5325" y="4625340"/>
            <a:ext cx="10984865" cy="104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4029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09155" y="2436495"/>
            <a:ext cx="1066165" cy="41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37320" y="2433955"/>
            <a:ext cx="1847215" cy="42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42480" y="3063240"/>
            <a:ext cx="1209040" cy="42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61120" y="3063240"/>
            <a:ext cx="1999615" cy="42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61555" y="3703955"/>
            <a:ext cx="761365" cy="41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80195" y="3703955"/>
            <a:ext cx="1551940" cy="41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42480" y="4330065"/>
            <a:ext cx="1209040" cy="42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27795" y="4330065"/>
            <a:ext cx="1856740" cy="42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0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39695" y="2132330"/>
            <a:ext cx="5934075" cy="163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"/>
          <a:stretch>
            <a:fillRect/>
          </a:stretch>
        </p:blipFill>
        <p:spPr>
          <a:xfrm>
            <a:off x="1343660" y="4004945"/>
            <a:ext cx="10513105" cy="2303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423795" y="4580890"/>
            <a:ext cx="6704330" cy="163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5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9425" y="980440"/>
            <a:ext cx="7561580" cy="193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356565"/>
            <a:ext cx="11520000" cy="3041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199515" y="4436745"/>
            <a:ext cx="9587230" cy="193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08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5"/>
          <a:stretch>
            <a:fillRect/>
          </a:stretch>
        </p:blipFill>
        <p:spPr>
          <a:xfrm>
            <a:off x="983615" y="1484630"/>
            <a:ext cx="10800760" cy="207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"/>
          <a:stretch>
            <a:fillRect/>
          </a:stretch>
        </p:blipFill>
        <p:spPr>
          <a:xfrm>
            <a:off x="911860" y="3716655"/>
            <a:ext cx="11017295" cy="2299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551815" y="3716655"/>
            <a:ext cx="11422380" cy="2401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412830"/>
            <a:ext cx="11520000" cy="3010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23085" y="2681605"/>
            <a:ext cx="7653655" cy="2143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00325" y="2857500"/>
            <a:ext cx="699135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0395"/>
            <a:ext cx="11520000" cy="40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69030" y="1767840"/>
            <a:ext cx="637540" cy="41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55175" y="1767840"/>
            <a:ext cx="446405" cy="41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48130" y="2351405"/>
            <a:ext cx="99822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30720" y="2351405"/>
            <a:ext cx="80645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41435" y="2932430"/>
            <a:ext cx="446405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97990" y="3501390"/>
            <a:ext cx="637540" cy="41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91575" y="4082415"/>
            <a:ext cx="796290" cy="41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810385" y="4665980"/>
            <a:ext cx="41402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6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77665" y="1128395"/>
            <a:ext cx="1037590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61525" y="1128395"/>
            <a:ext cx="1351915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87240" y="1708785"/>
            <a:ext cx="1351915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23475" y="1718310"/>
            <a:ext cx="713740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35371" y="3102913"/>
            <a:ext cx="371305" cy="247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90842" y="3102913"/>
            <a:ext cx="361785" cy="247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92425" y="3822700"/>
            <a:ext cx="257175" cy="175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62214" y="3798166"/>
            <a:ext cx="361785" cy="25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714230" y="4323080"/>
            <a:ext cx="433070" cy="473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animBg="1"/>
      <p:bldP spid="11" grpId="0" bldLvl="0" animBg="1"/>
      <p:bldP spid="12" grpId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350"/>
            <a:ext cx="11520000" cy="4550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49345" y="1312545"/>
            <a:ext cx="798830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49345" y="1884680"/>
            <a:ext cx="798830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81735" y="3067685"/>
            <a:ext cx="609600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27880" y="3081020"/>
            <a:ext cx="177800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08615" y="3652520"/>
            <a:ext cx="241300" cy="32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55395" y="4796790"/>
            <a:ext cx="441325" cy="32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350"/>
            <a:ext cx="11520000" cy="4254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84560" y="1371600"/>
            <a:ext cx="45847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84560" y="1991360"/>
            <a:ext cx="45847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22965" y="2565400"/>
            <a:ext cx="533400" cy="461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84560" y="3232150"/>
            <a:ext cx="45847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22965" y="4427220"/>
            <a:ext cx="533400" cy="44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548595"/>
            <a:ext cx="11520000" cy="4404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68620" y="1307465"/>
            <a:ext cx="322580" cy="483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25385" y="3181350"/>
            <a:ext cx="322580" cy="464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764495"/>
            <a:ext cx="11520000" cy="4285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81675" y="829310"/>
            <a:ext cx="420370" cy="528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52710" y="2557145"/>
            <a:ext cx="389890" cy="510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66885" y="3781425"/>
            <a:ext cx="436880" cy="528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681310"/>
            <a:ext cx="11520000" cy="430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9180" y="3869690"/>
            <a:ext cx="3103880" cy="1504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59300" y="3822065"/>
            <a:ext cx="2997835" cy="148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91550" y="3869690"/>
            <a:ext cx="2646680" cy="1480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2023-11-24T05:29:32Z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