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76" r:id="rId7"/>
    <p:sldId id="274" r:id="rId8"/>
    <p:sldId id="273" r:id="rId9"/>
    <p:sldId id="272" r:id="rId10"/>
    <p:sldId id="270" r:id="rId11"/>
    <p:sldId id="269" r:id="rId12"/>
    <p:sldId id="268" r:id="rId13"/>
    <p:sldId id="266" r:id="rId14"/>
    <p:sldId id="265" r:id="rId15"/>
    <p:sldId id="264" r:id="rId16"/>
    <p:sldId id="263" r:id="rId17"/>
    <p:sldId id="262" r:id="rId18"/>
    <p:sldId id="261" r:id="rId19"/>
    <p:sldId id="257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gs" Target="tags/tag23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1.xml"/><Relationship Id="rId3" Type="http://schemas.openxmlformats.org/officeDocument/2006/relationships/image" Target="../media/image14.png"/><Relationship Id="rId2" Type="http://schemas.openxmlformats.org/officeDocument/2006/relationships/tags" Target="../tags/tag20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4.png"/><Relationship Id="rId2" Type="http://schemas.openxmlformats.org/officeDocument/2006/relationships/tags" Target="../tags/tag2.xml"/><Relationship Id="rId11" Type="http://schemas.openxmlformats.org/officeDocument/2006/relationships/slideLayout" Target="../slideLayouts/slideLayout13.xml"/><Relationship Id="rId10" Type="http://schemas.openxmlformats.org/officeDocument/2006/relationships/tags" Target="../tags/tag9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image" Target="../media/image6.png"/><Relationship Id="rId2" Type="http://schemas.openxmlformats.org/officeDocument/2006/relationships/tags" Target="../tags/tag10.xml"/><Relationship Id="rId10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image" Target="../media/image10.png"/><Relationship Id="rId2" Type="http://schemas.openxmlformats.org/officeDocument/2006/relationships/tags" Target="../tags/tag17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18775"/>
            <a:ext cx="11520000" cy="2820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88099" y="3005596"/>
            <a:ext cx="5693354" cy="333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1"/>
          <a:stretch>
            <a:fillRect/>
          </a:stretch>
        </p:blipFill>
        <p:spPr>
          <a:xfrm>
            <a:off x="839470" y="3715385"/>
            <a:ext cx="11233195" cy="2065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1753408" y="5379340"/>
            <a:ext cx="5360132" cy="334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52785"/>
            <a:ext cx="11520000" cy="3681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35505" y="3611245"/>
            <a:ext cx="3535045" cy="1381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809865" y="3598545"/>
            <a:ext cx="3441700" cy="1457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836250"/>
            <a:ext cx="11520000" cy="4025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83130" y="3068955"/>
            <a:ext cx="6887210" cy="2345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87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43660" y="3932555"/>
            <a:ext cx="4293870" cy="2071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888480" y="3932555"/>
            <a:ext cx="4612005" cy="2293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916385"/>
            <a:ext cx="11520000" cy="2988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34795" y="3185160"/>
            <a:ext cx="7628890" cy="1917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30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27760" y="3860800"/>
            <a:ext cx="4892040" cy="1948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384290" y="3860800"/>
            <a:ext cx="5186680" cy="2284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196295"/>
            <a:ext cx="11520000" cy="3014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30605" y="2968625"/>
            <a:ext cx="10119360" cy="2361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7850" y="2876550"/>
            <a:ext cx="8496300" cy="1104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45" y="168230"/>
            <a:ext cx="11520000" cy="3067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686810" y="1446530"/>
            <a:ext cx="381000" cy="434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285095" y="1456055"/>
            <a:ext cx="723265" cy="434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515995" y="2065655"/>
            <a:ext cx="381000" cy="434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265920" y="2068195"/>
            <a:ext cx="371475" cy="420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858260" y="2675890"/>
            <a:ext cx="723265" cy="434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246870" y="2675890"/>
            <a:ext cx="732790" cy="434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1"/>
          <a:stretch>
            <a:fillRect/>
          </a:stretch>
        </p:blipFill>
        <p:spPr>
          <a:xfrm>
            <a:off x="767715" y="3140710"/>
            <a:ext cx="11233195" cy="3597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9469755" y="4415790"/>
            <a:ext cx="1409065" cy="447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1529080" y="5026025"/>
            <a:ext cx="1399540" cy="447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6"/>
            </p:custDataLst>
          </p:nvPr>
        </p:nvSpPr>
        <p:spPr bwMode="white">
          <a:xfrm>
            <a:off x="3919220" y="5026025"/>
            <a:ext cx="1409065" cy="447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7"/>
            </p:custDataLst>
          </p:nvPr>
        </p:nvSpPr>
        <p:spPr bwMode="white">
          <a:xfrm>
            <a:off x="7632065" y="5026025"/>
            <a:ext cx="1409065" cy="447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8"/>
            </p:custDataLst>
          </p:nvPr>
        </p:nvSpPr>
        <p:spPr bwMode="white">
          <a:xfrm>
            <a:off x="2928620" y="5634355"/>
            <a:ext cx="1409065" cy="461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9"/>
            </p:custDataLst>
          </p:nvPr>
        </p:nvSpPr>
        <p:spPr bwMode="white">
          <a:xfrm>
            <a:off x="6356350" y="5646420"/>
            <a:ext cx="2608580" cy="447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0"/>
            </p:custDataLst>
          </p:nvPr>
        </p:nvSpPr>
        <p:spPr bwMode="white">
          <a:xfrm>
            <a:off x="3995420" y="6257290"/>
            <a:ext cx="2951480" cy="447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16490"/>
            <a:ext cx="11520000" cy="3089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996305" y="381635"/>
            <a:ext cx="228600" cy="365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816735" y="991870"/>
            <a:ext cx="713740" cy="365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387600" y="2223770"/>
            <a:ext cx="742315" cy="353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386705" y="2223770"/>
            <a:ext cx="742315" cy="353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499600" y="2223770"/>
            <a:ext cx="228600" cy="353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644390" y="2834005"/>
            <a:ext cx="161925" cy="353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756775" y="2834005"/>
            <a:ext cx="571500" cy="353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3285445"/>
            <a:ext cx="11520000" cy="3319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6685280" y="3420745"/>
            <a:ext cx="552450" cy="368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8942070" y="3420745"/>
            <a:ext cx="542925" cy="368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6"/>
            </p:custDataLst>
          </p:nvPr>
        </p:nvSpPr>
        <p:spPr bwMode="white">
          <a:xfrm>
            <a:off x="7342505" y="4044315"/>
            <a:ext cx="561975" cy="353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7"/>
            </p:custDataLst>
          </p:nvPr>
        </p:nvSpPr>
        <p:spPr bwMode="white">
          <a:xfrm>
            <a:off x="9693910" y="4044315"/>
            <a:ext cx="400050" cy="353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104390" y="6021070"/>
            <a:ext cx="415925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椭圆 17"/>
          <p:cNvSpPr/>
          <p:nvPr>
            <p:custDataLst>
              <p:tags r:id="rId8"/>
            </p:custDataLst>
          </p:nvPr>
        </p:nvSpPr>
        <p:spPr>
          <a:xfrm>
            <a:off x="5265420" y="6021070"/>
            <a:ext cx="382905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椭圆 18"/>
          <p:cNvSpPr/>
          <p:nvPr>
            <p:custDataLst>
              <p:tags r:id="rId9"/>
            </p:custDataLst>
          </p:nvPr>
        </p:nvSpPr>
        <p:spPr>
          <a:xfrm>
            <a:off x="9480550" y="6021070"/>
            <a:ext cx="33401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7" grpId="0" bldLvl="0" animBg="1"/>
      <p:bldP spid="17" grpId="1" animBg="1"/>
      <p:bldP spid="18" grpId="0" bldLvl="0" animBg="1"/>
      <p:bldP spid="18" grpId="1" animBg="1"/>
      <p:bldP spid="19" grpId="0" bldLvl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1340440"/>
            <a:ext cx="11520000" cy="3531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749165" y="1933575"/>
            <a:ext cx="2103755" cy="560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042525" y="2001520"/>
            <a:ext cx="571500" cy="415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701925" y="3751580"/>
            <a:ext cx="1418590" cy="542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092065" y="3737610"/>
            <a:ext cx="1418590" cy="560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216275" y="4352290"/>
            <a:ext cx="1409065" cy="542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908640"/>
            <a:ext cx="11520000" cy="4232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022965" y="1640840"/>
            <a:ext cx="483870" cy="452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080750" y="2286635"/>
            <a:ext cx="416560" cy="342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080750" y="2887345"/>
            <a:ext cx="416560" cy="342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80750" y="3489960"/>
            <a:ext cx="416560" cy="328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022965" y="4640580"/>
            <a:ext cx="483870" cy="467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42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633720" y="1028700"/>
            <a:ext cx="572770" cy="501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453880" y="2237740"/>
            <a:ext cx="482600" cy="501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8"/>
          <a:stretch>
            <a:fillRect/>
          </a:stretch>
        </p:blipFill>
        <p:spPr>
          <a:xfrm>
            <a:off x="839470" y="3500755"/>
            <a:ext cx="10945540" cy="2948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3624580" y="4036060"/>
            <a:ext cx="466090" cy="504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6537960" y="5252720"/>
            <a:ext cx="466090" cy="485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412830"/>
            <a:ext cx="11520000" cy="3354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20900" y="2022475"/>
            <a:ext cx="430530" cy="467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0" y="836250"/>
            <a:ext cx="11520000" cy="3972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670550" y="2264410"/>
            <a:ext cx="1360805" cy="2470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commondata" val="eyJoZGlkIjoiNTEyYTgwZDc2MTVhNmI4ZDExNmVhNDEzMDU1NTQ1MDU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7</cp:revision>
  <dcterms:created xsi:type="dcterms:W3CDTF">2023-11-22T06:51:00Z</dcterms:created>
  <dcterms:modified xsi:type="dcterms:W3CDTF">2023-11-24T05:07:20Z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