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69" r:id="rId13"/>
    <p:sldId id="268" r:id="rId14"/>
    <p:sldId id="266" r:id="rId15"/>
    <p:sldId id="265" r:id="rId16"/>
    <p:sldId id="264" r:id="rId17"/>
    <p:sldId id="262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3.png"/><Relationship Id="rId2" Type="http://schemas.openxmlformats.org/officeDocument/2006/relationships/tags" Target="../tags/tag9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.xml"/><Relationship Id="rId3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44958" y="1703862"/>
            <a:ext cx="714049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86909" y="1703862"/>
            <a:ext cx="714049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00297" y="1703862"/>
            <a:ext cx="571239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42247" y="1703862"/>
            <a:ext cx="571239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16396" y="2304311"/>
            <a:ext cx="571239" cy="25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67867" y="2304311"/>
            <a:ext cx="561719" cy="25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28859" y="2304311"/>
            <a:ext cx="714049" cy="25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42247" y="2304311"/>
            <a:ext cx="571239" cy="25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07206" y="4058004"/>
            <a:ext cx="733090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44363" y="4058004"/>
            <a:ext cx="571239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138710" y="4058004"/>
            <a:ext cx="723570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71140" y="4058004"/>
            <a:ext cx="742611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4835" y="1075690"/>
            <a:ext cx="847090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81930" y="1075690"/>
            <a:ext cx="1018540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52560" y="1075690"/>
            <a:ext cx="100901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23570" y="1642110"/>
            <a:ext cx="2709545" cy="200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>
            <a:fillRect/>
          </a:stretch>
        </p:blipFill>
        <p:spPr>
          <a:xfrm>
            <a:off x="862965" y="3716655"/>
            <a:ext cx="11017295" cy="280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矩形 31"/>
          <p:cNvSpPr/>
          <p:nvPr>
            <p:custDataLst>
              <p:tags r:id="rId4"/>
            </p:custDataLst>
          </p:nvPr>
        </p:nvSpPr>
        <p:spPr bwMode="white">
          <a:xfrm>
            <a:off x="4295775" y="1711325"/>
            <a:ext cx="2709545" cy="200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5"/>
            </p:custDataLst>
          </p:nvPr>
        </p:nvSpPr>
        <p:spPr bwMode="white">
          <a:xfrm>
            <a:off x="7352030" y="1628775"/>
            <a:ext cx="3921125" cy="2013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6"/>
            </p:custDataLst>
          </p:nvPr>
        </p:nvSpPr>
        <p:spPr bwMode="white">
          <a:xfrm>
            <a:off x="750570" y="4509135"/>
            <a:ext cx="2709545" cy="200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7"/>
            </p:custDataLst>
          </p:nvPr>
        </p:nvSpPr>
        <p:spPr bwMode="white">
          <a:xfrm>
            <a:off x="1919605" y="3881120"/>
            <a:ext cx="1344930" cy="508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8"/>
            </p:custDataLst>
          </p:nvPr>
        </p:nvSpPr>
        <p:spPr bwMode="white">
          <a:xfrm>
            <a:off x="4295775" y="4509135"/>
            <a:ext cx="2709545" cy="200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9"/>
            </p:custDataLst>
          </p:nvPr>
        </p:nvSpPr>
        <p:spPr bwMode="white">
          <a:xfrm>
            <a:off x="5304155" y="3860800"/>
            <a:ext cx="1344930" cy="508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0"/>
            </p:custDataLst>
          </p:nvPr>
        </p:nvSpPr>
        <p:spPr bwMode="white">
          <a:xfrm>
            <a:off x="7464425" y="4580890"/>
            <a:ext cx="3808730" cy="204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1"/>
            </p:custDataLst>
          </p:nvPr>
        </p:nvSpPr>
        <p:spPr bwMode="white">
          <a:xfrm>
            <a:off x="9120505" y="3860800"/>
            <a:ext cx="1344930" cy="508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7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124540"/>
            <a:ext cx="11520000" cy="337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27950" y="2689225"/>
            <a:ext cx="3524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46005" y="3327400"/>
            <a:ext cx="3524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05480" y="3956050"/>
            <a:ext cx="52387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14010" y="3956050"/>
            <a:ext cx="53340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196295"/>
            <a:ext cx="11520000" cy="314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83130" y="3112770"/>
            <a:ext cx="5426075" cy="1103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5"/>
          <a:stretch>
            <a:fillRect/>
          </a:stretch>
        </p:blipFill>
        <p:spPr>
          <a:xfrm>
            <a:off x="335915" y="260350"/>
            <a:ext cx="11520170" cy="3572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04340" y="1988820"/>
            <a:ext cx="9296400" cy="183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1"/>
          <a:stretch>
            <a:fillRect/>
          </a:stretch>
        </p:blipFill>
        <p:spPr>
          <a:xfrm>
            <a:off x="340995" y="3789045"/>
            <a:ext cx="11520170" cy="2447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127760" y="4941570"/>
            <a:ext cx="9296400" cy="183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548595"/>
            <a:ext cx="11520000" cy="478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0695" y="3545205"/>
            <a:ext cx="8519795" cy="277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941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3085" y="2825115"/>
            <a:ext cx="5834380" cy="182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0325" y="2847975"/>
            <a:ext cx="69913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836250"/>
            <a:ext cx="11520000" cy="4205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53218" y="1599065"/>
            <a:ext cx="714049" cy="25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37648" y="1599065"/>
            <a:ext cx="571238" cy="25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76524" y="2276063"/>
            <a:ext cx="152330" cy="238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50904" y="2266528"/>
            <a:ext cx="218975" cy="247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14540" y="2933991"/>
            <a:ext cx="228495" cy="257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85053" y="3687271"/>
            <a:ext cx="228496" cy="247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96028" y="4545439"/>
            <a:ext cx="247537" cy="238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6250"/>
            <a:ext cx="11520000" cy="3977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20490" y="1627505"/>
            <a:ext cx="2408555" cy="53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06800" y="2294890"/>
            <a:ext cx="2694305" cy="53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40000" y="4348480"/>
            <a:ext cx="571500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91580" y="4348480"/>
            <a:ext cx="561975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33000" y="4348480"/>
            <a:ext cx="561975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764495"/>
            <a:ext cx="11520000" cy="4424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86930" y="3624859"/>
            <a:ext cx="238016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28881" y="3624859"/>
            <a:ext cx="542677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01244" y="4216001"/>
            <a:ext cx="399867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09839" y="4216001"/>
            <a:ext cx="561719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01244" y="4835747"/>
            <a:ext cx="409388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00319" y="4835747"/>
            <a:ext cx="571239" cy="24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484585"/>
            <a:ext cx="11520000" cy="2858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829175" y="3803015"/>
            <a:ext cx="69532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37805" y="3803015"/>
            <a:ext cx="54292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935480" y="2396490"/>
            <a:ext cx="346710" cy="3340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2"/>
            </p:custDataLst>
          </p:nvPr>
        </p:nvSpPr>
        <p:spPr>
          <a:xfrm>
            <a:off x="5375910" y="2420620"/>
            <a:ext cx="346710" cy="3340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>
            <a:off x="8760460" y="2420620"/>
            <a:ext cx="346710" cy="3340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935480" y="3140710"/>
            <a:ext cx="346710" cy="361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4"/>
            </p:custDataLst>
          </p:nvPr>
        </p:nvSpPr>
        <p:spPr>
          <a:xfrm>
            <a:off x="5324475" y="3140710"/>
            <a:ext cx="364490" cy="361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9107170" y="3140710"/>
            <a:ext cx="364490" cy="3619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" grpId="0" animBg="1"/>
      <p:bldP spid="2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4432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08995" y="1835150"/>
            <a:ext cx="473710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08995" y="2474595"/>
            <a:ext cx="473710" cy="30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46765" y="3061970"/>
            <a:ext cx="55118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08995" y="3731895"/>
            <a:ext cx="473710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46765" y="4958715"/>
            <a:ext cx="55118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692740"/>
            <a:ext cx="11520000" cy="4603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6385" y="2063115"/>
            <a:ext cx="463550" cy="39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92220" y="3321685"/>
            <a:ext cx="427990" cy="394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7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50660" y="1060450"/>
            <a:ext cx="443230" cy="586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140665"/>
            <a:ext cx="11520000" cy="2453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4204335" y="3107690"/>
            <a:ext cx="478790" cy="6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9686925" y="4377690"/>
            <a:ext cx="443230" cy="6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NTEyYTgwZDc2MTVhNmI4ZDExNmVhNDEzMDU1NTQ1MD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2023-11-24T04:59:28Z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