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0" r:id="rId6"/>
    <p:sldId id="263" r:id="rId7"/>
    <p:sldId id="262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gs" Target="tags/tag12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5.png"/><Relationship Id="rId2" Type="http://schemas.openxmlformats.org/officeDocument/2006/relationships/tags" Target="../tags/tag4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0.xml"/><Relationship Id="rId3" Type="http://schemas.openxmlformats.org/officeDocument/2006/relationships/image" Target="../media/image8.png"/><Relationship Id="rId2" Type="http://schemas.openxmlformats.org/officeDocument/2006/relationships/tags" Target="../tags/tag9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94995" y="2020570"/>
            <a:ext cx="11001375" cy="12382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271645" y="3517265"/>
            <a:ext cx="3648075" cy="9715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015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625586" y="3513746"/>
            <a:ext cx="723570" cy="276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215537" y="3513746"/>
            <a:ext cx="723570" cy="276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805487" y="3513746"/>
            <a:ext cx="723570" cy="276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395438" y="3513746"/>
            <a:ext cx="723570" cy="276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994909" y="3513746"/>
            <a:ext cx="714049" cy="276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68"/>
          <a:stretch>
            <a:fillRect/>
          </a:stretch>
        </p:blipFill>
        <p:spPr>
          <a:xfrm>
            <a:off x="767715" y="4004945"/>
            <a:ext cx="10729005" cy="18046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/>
          <p:cNvSpPr/>
          <p:nvPr>
            <p:custDataLst>
              <p:tags r:id="rId4"/>
            </p:custDataLst>
          </p:nvPr>
        </p:nvSpPr>
        <p:spPr bwMode="white">
          <a:xfrm>
            <a:off x="1367471" y="4214998"/>
            <a:ext cx="1237685" cy="2960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5"/>
            </p:custDataLst>
          </p:nvPr>
        </p:nvSpPr>
        <p:spPr bwMode="white">
          <a:xfrm>
            <a:off x="5071008" y="4214998"/>
            <a:ext cx="1237685" cy="2960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6"/>
            </p:custDataLst>
          </p:nvPr>
        </p:nvSpPr>
        <p:spPr bwMode="white">
          <a:xfrm>
            <a:off x="1367471" y="4787995"/>
            <a:ext cx="1237685" cy="2960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7"/>
            </p:custDataLst>
          </p:nvPr>
        </p:nvSpPr>
        <p:spPr bwMode="white">
          <a:xfrm>
            <a:off x="7460694" y="5380091"/>
            <a:ext cx="371305" cy="2387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244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31755"/>
            <a:ext cx="11520000" cy="3510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158490" y="1690370"/>
            <a:ext cx="458470" cy="316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866130" y="1690370"/>
            <a:ext cx="727710" cy="316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818880" y="1690370"/>
            <a:ext cx="477520" cy="316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775460" y="2780665"/>
            <a:ext cx="5660390" cy="1161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25" y="4076020"/>
            <a:ext cx="11520000" cy="16843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4"/>
            </p:custDataLst>
          </p:nvPr>
        </p:nvSpPr>
        <p:spPr bwMode="white">
          <a:xfrm>
            <a:off x="1454785" y="5123180"/>
            <a:ext cx="9234805" cy="728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commondata" val="eyJoZGlkIjoiNTEyYTgwZDc2MTVhNmI4ZDExNmVhNDEzMDU1NTQ1MDU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翠花fa</cp:lastModifiedBy>
  <cp:revision>6</cp:revision>
  <dcterms:created xsi:type="dcterms:W3CDTF">2023-11-22T06:51:00Z</dcterms:created>
  <dcterms:modified xsi:type="dcterms:W3CDTF">2023-11-24T04:02:53Z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ICV">
    <vt:lpwstr>9AC253D8EE3043869AFBCB4DB93F70A2_13</vt:lpwstr>
  </property>
</Properties>
</file>