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58" r:id="rId5"/>
    <p:sldId id="260" r:id="rId6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2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7.png"/><Relationship Id="rId2" Type="http://schemas.openxmlformats.org/officeDocument/2006/relationships/tags" Target="../tags/tag14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7045" y="2192655"/>
            <a:ext cx="86772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57375" y="3608070"/>
            <a:ext cx="84772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21388" y="3818089"/>
            <a:ext cx="542677" cy="23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01752" y="3818089"/>
            <a:ext cx="542677" cy="23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33851" y="3818089"/>
            <a:ext cx="542677" cy="23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42776" y="3818089"/>
            <a:ext cx="514115" cy="238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4149045"/>
            <a:ext cx="11520000" cy="2133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椭圆 11"/>
          <p:cNvSpPr/>
          <p:nvPr/>
        </p:nvSpPr>
        <p:spPr>
          <a:xfrm>
            <a:off x="2883535" y="3757930"/>
            <a:ext cx="399415" cy="37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8400415" y="3757930"/>
            <a:ext cx="399415" cy="3771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5"/>
            </p:custDataLst>
          </p:nvPr>
        </p:nvSpPr>
        <p:spPr>
          <a:xfrm>
            <a:off x="1487805" y="5027295"/>
            <a:ext cx="379730" cy="35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3890645" y="5027295"/>
            <a:ext cx="354330" cy="3708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7"/>
            </p:custDataLst>
          </p:nvPr>
        </p:nvSpPr>
        <p:spPr>
          <a:xfrm>
            <a:off x="6600190" y="5027295"/>
            <a:ext cx="388620" cy="3505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9756775" y="5041900"/>
            <a:ext cx="353695" cy="3441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1487805" y="5733415"/>
            <a:ext cx="379730" cy="35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0"/>
            </p:custDataLst>
          </p:nvPr>
        </p:nvSpPr>
        <p:spPr>
          <a:xfrm>
            <a:off x="3879215" y="5732780"/>
            <a:ext cx="365760" cy="3587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1"/>
            </p:custDataLst>
          </p:nvPr>
        </p:nvSpPr>
        <p:spPr>
          <a:xfrm>
            <a:off x="6600190" y="5736590"/>
            <a:ext cx="388620" cy="332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9733280" y="5733415"/>
            <a:ext cx="377190" cy="355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/>
          <a:stretch>
            <a:fillRect/>
          </a:stretch>
        </p:blipFill>
        <p:spPr>
          <a:xfrm>
            <a:off x="360045" y="116885"/>
            <a:ext cx="11520170" cy="340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72070" y="2182495"/>
            <a:ext cx="514350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00185" y="2182495"/>
            <a:ext cx="54292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47350" y="2182495"/>
            <a:ext cx="552450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53020" y="2783840"/>
            <a:ext cx="533400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523570"/>
            <a:ext cx="11520000" cy="30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846070" y="3619500"/>
            <a:ext cx="32893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4291330" y="3608070"/>
            <a:ext cx="3429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2846070" y="4208145"/>
            <a:ext cx="32893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4291330" y="4208145"/>
            <a:ext cx="3429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2881630" y="4810760"/>
            <a:ext cx="23876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4291330" y="4808855"/>
            <a:ext cx="3429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2834640" y="5399405"/>
            <a:ext cx="3429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1"/>
            </p:custDataLst>
          </p:nvPr>
        </p:nvSpPr>
        <p:spPr bwMode="white">
          <a:xfrm>
            <a:off x="4291330" y="5399405"/>
            <a:ext cx="34290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2"/>
            </p:custDataLst>
          </p:nvPr>
        </p:nvSpPr>
        <p:spPr bwMode="white">
          <a:xfrm>
            <a:off x="1372870" y="5980430"/>
            <a:ext cx="1018540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3"/>
            </p:custDataLst>
          </p:nvPr>
        </p:nvSpPr>
        <p:spPr bwMode="white">
          <a:xfrm>
            <a:off x="3477260" y="5980430"/>
            <a:ext cx="1009015" cy="43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264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510655" y="3011170"/>
            <a:ext cx="253682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10655" y="3670300"/>
            <a:ext cx="2320290" cy="271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10655" y="4256405"/>
            <a:ext cx="847090" cy="28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commondata" val="eyJoZGlkIjoiNTEyYTgwZDc2MTVhNmI4ZDExNmVhNDEzMDU1NTQ1MD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2023-11-24T03:27:50Z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