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4" r:id="rId7"/>
    <p:sldId id="263" r:id="rId8"/>
    <p:sldId id="262" r:id="rId9"/>
    <p:sldId id="261" r:id="rId10"/>
    <p:sldId id="257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71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9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045" y="2264410"/>
            <a:ext cx="8677275" cy="1181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1150" y="3540760"/>
            <a:ext cx="902970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24540"/>
            <a:ext cx="11520000" cy="3963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304790" y="2532380"/>
            <a:ext cx="989965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47305" y="2532380"/>
            <a:ext cx="989965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32110" y="2532380"/>
            <a:ext cx="685800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42890" y="3066415"/>
            <a:ext cx="685800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18295" y="3066415"/>
            <a:ext cx="1009015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115310" y="3600450"/>
            <a:ext cx="685800" cy="402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142480" y="3600450"/>
            <a:ext cx="685800" cy="402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780530" y="4173855"/>
            <a:ext cx="542925" cy="31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902950" y="4173855"/>
            <a:ext cx="219075" cy="31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334385" y="4707890"/>
            <a:ext cx="219075" cy="302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772875"/>
            <a:ext cx="11520000" cy="2790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1497330" y="4131310"/>
            <a:ext cx="542925" cy="341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4115435" y="4133215"/>
            <a:ext cx="552450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7047865" y="4131310"/>
            <a:ext cx="542925" cy="341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9665970" y="4131310"/>
            <a:ext cx="552450" cy="341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80395"/>
            <a:ext cx="11520000" cy="3672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23085" y="3329305"/>
            <a:ext cx="608330" cy="730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59300" y="3329305"/>
            <a:ext cx="645160" cy="697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95515" y="3328035"/>
            <a:ext cx="723900" cy="698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31730" y="3328035"/>
            <a:ext cx="650875" cy="74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790700" y="4165600"/>
            <a:ext cx="58420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551680" y="4165600"/>
            <a:ext cx="58420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313930" y="4165600"/>
            <a:ext cx="53340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073640" y="4165600"/>
            <a:ext cx="58420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38610"/>
            <a:ext cx="11520000" cy="2441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775450" y="3905250"/>
            <a:ext cx="459740" cy="473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96780" y="3916680"/>
            <a:ext cx="444500" cy="45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95100"/>
            <a:ext cx="11520000" cy="2000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47850" y="3135630"/>
            <a:ext cx="7827645" cy="2084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2023-11-24T03:23:19Z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