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0" r:id="rId6"/>
    <p:sldId id="263" r:id="rId7"/>
    <p:sldId id="261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gs" Target="tags/tag19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image" Target="../media/image5.png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5" Type="http://schemas.openxmlformats.org/officeDocument/2006/relationships/slideLayout" Target="../slideLayouts/slideLayout13.xml"/><Relationship Id="rId14" Type="http://schemas.openxmlformats.org/officeDocument/2006/relationships/tags" Target="../tags/tag15.xml"/><Relationship Id="rId13" Type="http://schemas.openxmlformats.org/officeDocument/2006/relationships/tags" Target="../tags/tag14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7.xml"/><Relationship Id="rId3" Type="http://schemas.openxmlformats.org/officeDocument/2006/relationships/image" Target="../media/image7.png"/><Relationship Id="rId2" Type="http://schemas.openxmlformats.org/officeDocument/2006/relationships/tags" Target="../tags/tag16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75995" y="2030095"/>
            <a:ext cx="10239375" cy="1219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66370" y="3421380"/>
            <a:ext cx="11858625" cy="1019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301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997710" y="3790315"/>
            <a:ext cx="219075" cy="265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806700" y="3790315"/>
            <a:ext cx="219075" cy="265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616325" y="3790315"/>
            <a:ext cx="228600" cy="265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282440" y="3768090"/>
            <a:ext cx="361950" cy="339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728991" y="3803614"/>
            <a:ext cx="218975" cy="2384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547768" y="3803614"/>
            <a:ext cx="218975" cy="2384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366545" y="3803614"/>
            <a:ext cx="218975" cy="2384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023471" y="3784536"/>
            <a:ext cx="361785" cy="305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3503930" y="1906905"/>
            <a:ext cx="76200" cy="6137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3"/>
            </p:custDataLst>
          </p:nvPr>
        </p:nvSpPr>
        <p:spPr bwMode="white">
          <a:xfrm>
            <a:off x="8502650" y="1906905"/>
            <a:ext cx="59436" cy="614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8" name="img_167772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13"/>
          <a:stretch>
            <a:fillRect/>
          </a:stretch>
        </p:blipFill>
        <p:spPr>
          <a:xfrm>
            <a:off x="839470" y="4509135"/>
            <a:ext cx="10424789" cy="16465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9" name="矩形 18"/>
          <p:cNvSpPr/>
          <p:nvPr>
            <p:custDataLst>
              <p:tags r:id="rId6"/>
            </p:custDataLst>
          </p:nvPr>
        </p:nvSpPr>
        <p:spPr bwMode="white">
          <a:xfrm>
            <a:off x="5252085" y="5598160"/>
            <a:ext cx="361950" cy="314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7"/>
            </p:custDataLst>
          </p:nvPr>
        </p:nvSpPr>
        <p:spPr bwMode="white">
          <a:xfrm>
            <a:off x="6127750" y="5572760"/>
            <a:ext cx="203200" cy="302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8"/>
            </p:custDataLst>
          </p:nvPr>
        </p:nvSpPr>
        <p:spPr bwMode="white">
          <a:xfrm>
            <a:off x="6894195" y="5586730"/>
            <a:ext cx="306070" cy="337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9"/>
            </p:custDataLst>
          </p:nvPr>
        </p:nvSpPr>
        <p:spPr bwMode="white">
          <a:xfrm>
            <a:off x="7573010" y="5563870"/>
            <a:ext cx="414020" cy="393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>
            <p:custDataLst>
              <p:tags r:id="rId10"/>
            </p:custDataLst>
          </p:nvPr>
        </p:nvSpPr>
        <p:spPr bwMode="white">
          <a:xfrm>
            <a:off x="2162175" y="4692015"/>
            <a:ext cx="76835" cy="511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>
            <p:custDataLst>
              <p:tags r:id="rId11"/>
            </p:custDataLst>
          </p:nvPr>
        </p:nvSpPr>
        <p:spPr bwMode="white">
          <a:xfrm>
            <a:off x="10027285" y="1906905"/>
            <a:ext cx="88900" cy="614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12"/>
            </p:custDataLst>
          </p:nvPr>
        </p:nvSpPr>
        <p:spPr bwMode="white">
          <a:xfrm>
            <a:off x="3072130" y="4692015"/>
            <a:ext cx="76835" cy="511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13"/>
            </p:custDataLst>
          </p:nvPr>
        </p:nvSpPr>
        <p:spPr bwMode="white">
          <a:xfrm>
            <a:off x="3982085" y="4692015"/>
            <a:ext cx="76835" cy="511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>
            <p:custDataLst>
              <p:tags r:id="rId14"/>
            </p:custDataLst>
          </p:nvPr>
        </p:nvSpPr>
        <p:spPr bwMode="white">
          <a:xfrm>
            <a:off x="4872355" y="4692015"/>
            <a:ext cx="76835" cy="511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animBg="1"/>
      <p:bldP spid="11" grpId="0" animBg="1"/>
      <p:bldP spid="12" grpId="0" animBg="1"/>
      <p:bldP spid="13" grpId="0" animBg="1"/>
      <p:bldP spid="2" grpId="0" bldLvl="0" animBg="1"/>
      <p:bldP spid="14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5" grpId="0" bldLvl="0" animBg="1"/>
      <p:bldP spid="16" grpId="0" bldLvl="0" animBg="1"/>
      <p:bldP spid="17" grpId="0" bldLvl="0" animBg="1"/>
      <p:bldP spid="2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27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67715" y="980440"/>
            <a:ext cx="5316855" cy="1804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852375"/>
            <a:ext cx="11520000" cy="36847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1271905" y="4869180"/>
            <a:ext cx="9719310" cy="1804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25" y="1196295"/>
            <a:ext cx="11520000" cy="36473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487805" y="3140710"/>
            <a:ext cx="4946650" cy="1840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commondata" val="eyJoZGlkIjoiNTEyYTgwZDc2MTVhNmI4ZDExNmVhNDEzMDU1NTQ1MDU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翠花fa</cp:lastModifiedBy>
  <cp:revision>7</cp:revision>
  <dcterms:created xsi:type="dcterms:W3CDTF">2023-11-22T06:51:00Z</dcterms:created>
  <dcterms:modified xsi:type="dcterms:W3CDTF">2023-11-24T03:19:20Z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9AC253D8EE3043869AFBCB4DB93F70A2_13</vt:lpwstr>
  </property>
</Properties>
</file>