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42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045" y="2297430"/>
            <a:ext cx="109632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400" y="3569335"/>
            <a:ext cx="1112520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7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67940" y="2420620"/>
            <a:ext cx="2976245" cy="1435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76360" y="2204720"/>
            <a:ext cx="2655570" cy="177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8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9605" y="1482725"/>
            <a:ext cx="7056755" cy="1459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852375"/>
            <a:ext cx="11520000" cy="357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23570" y="4580890"/>
            <a:ext cx="5362575" cy="187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744335" y="4725035"/>
            <a:ext cx="5362575" cy="187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2132285"/>
            <a:ext cx="11520000" cy="2179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39435" y="2752725"/>
            <a:ext cx="5056505" cy="1798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5615"/>
            <a:ext cx="11520000" cy="3638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31950" y="2852420"/>
            <a:ext cx="8524875" cy="2410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