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6" r:id="rId4"/>
    <p:sldId id="258" r:id="rId5"/>
    <p:sldId id="260" r:id="rId6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045" y="2297430"/>
            <a:ext cx="109632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90395" y="3441065"/>
            <a:ext cx="841057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91765" y="1880870"/>
            <a:ext cx="601980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15070" y="1880870"/>
            <a:ext cx="779780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10280" y="2463165"/>
            <a:ext cx="241300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16720" y="2463165"/>
            <a:ext cx="422910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59710" y="3045460"/>
            <a:ext cx="779780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07830" y="3045460"/>
            <a:ext cx="431800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00710"/>
            <a:ext cx="11520000" cy="2890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3" name="椭圆 12"/>
          <p:cNvSpPr/>
          <p:nvPr/>
        </p:nvSpPr>
        <p:spPr>
          <a:xfrm>
            <a:off x="2539365" y="4408805"/>
            <a:ext cx="388620" cy="3879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4"/>
            </p:custDataLst>
          </p:nvPr>
        </p:nvSpPr>
        <p:spPr>
          <a:xfrm>
            <a:off x="8472170" y="4408805"/>
            <a:ext cx="343535" cy="3644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5"/>
            </p:custDataLst>
          </p:nvPr>
        </p:nvSpPr>
        <p:spPr>
          <a:xfrm>
            <a:off x="2905125" y="5150485"/>
            <a:ext cx="322580" cy="319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6"/>
            </p:custDataLst>
          </p:nvPr>
        </p:nvSpPr>
        <p:spPr>
          <a:xfrm>
            <a:off x="7813040" y="5097145"/>
            <a:ext cx="334010" cy="372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7"/>
            </p:custDataLst>
          </p:nvPr>
        </p:nvSpPr>
        <p:spPr>
          <a:xfrm>
            <a:off x="2759710" y="5823585"/>
            <a:ext cx="322580" cy="319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8"/>
            </p:custDataLst>
          </p:nvPr>
        </p:nvSpPr>
        <p:spPr>
          <a:xfrm>
            <a:off x="8472170" y="5823585"/>
            <a:ext cx="322580" cy="319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1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4680" y="1084580"/>
            <a:ext cx="6867525" cy="1635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68910"/>
            <a:ext cx="11520000" cy="3031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623570" y="4292600"/>
            <a:ext cx="9062720" cy="218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196295"/>
            <a:ext cx="11520000" cy="3826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63675" y="3256915"/>
            <a:ext cx="8321040" cy="199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