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0" r:id="rId6"/>
    <p:sldId id="263" r:id="rId7"/>
    <p:sldId id="261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10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4045" y="2440940"/>
            <a:ext cx="10963275" cy="971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66670" y="3531235"/>
            <a:ext cx="7058025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80" y="260305"/>
            <a:ext cx="11520000" cy="2919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9120505" y="980440"/>
            <a:ext cx="1169035" cy="689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80" y="3140665"/>
            <a:ext cx="11520000" cy="230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2844165" y="4692650"/>
            <a:ext cx="513080" cy="514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86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15415" y="1196340"/>
            <a:ext cx="5206365" cy="1982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068910"/>
            <a:ext cx="11520000" cy="33437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1629410" y="5885815"/>
            <a:ext cx="365760" cy="378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5360670" y="5885815"/>
            <a:ext cx="604520" cy="378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6"/>
            </p:custDataLst>
          </p:nvPr>
        </p:nvSpPr>
        <p:spPr bwMode="white">
          <a:xfrm>
            <a:off x="9467215" y="5885815"/>
            <a:ext cx="636270" cy="378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980395"/>
            <a:ext cx="11520000" cy="36306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703705" y="2924810"/>
            <a:ext cx="3232785" cy="953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commondata" val="eyJoZGlkIjoiNTEyYTgwZDc2MTVhNmI4ZDExNmVhNDEzMDU1NTQ1MDU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翠花fa</cp:lastModifiedBy>
  <cp:revision>7</cp:revision>
  <dcterms:created xsi:type="dcterms:W3CDTF">2023-11-22T06:51:00Z</dcterms:created>
  <dcterms:modified xsi:type="dcterms:W3CDTF">2023-11-24T02:13:46Z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9AC253D8EE3043869AFBCB4DB93F70A2_13</vt:lpwstr>
  </property>
</Properties>
</file>