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0" y="2335530"/>
            <a:ext cx="56007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3175" y="3469005"/>
            <a:ext cx="71056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08640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53416" y="2661976"/>
            <a:ext cx="847338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75995" y="2661976"/>
            <a:ext cx="714049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84325" y="2661976"/>
            <a:ext cx="856859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86243" y="3290890"/>
            <a:ext cx="1409057" cy="304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85053" y="3300419"/>
            <a:ext cx="1418578" cy="295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49223" y="1836231"/>
            <a:ext cx="409388" cy="32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33123" y="1836231"/>
            <a:ext cx="399867" cy="32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77454" y="3388654"/>
            <a:ext cx="399867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33123" y="3388654"/>
            <a:ext cx="399867" cy="333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20800"/>
            <a:ext cx="11520000" cy="189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795305" y="4497164"/>
            <a:ext cx="218975" cy="23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0347173" y="4497164"/>
            <a:ext cx="314181" cy="23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7719471" y="5059423"/>
            <a:ext cx="152330" cy="22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947636" y="5049893"/>
            <a:ext cx="380826" cy="23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699438" y="5049893"/>
            <a:ext cx="238015" cy="23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6453223" y="5602623"/>
            <a:ext cx="380827" cy="23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0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29917" y="1332665"/>
            <a:ext cx="104727" cy="31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94776" y="1599671"/>
            <a:ext cx="266579" cy="85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5190" y="1666423"/>
            <a:ext cx="190413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6694" y="1685495"/>
            <a:ext cx="104727" cy="31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29917" y="3392427"/>
            <a:ext cx="104727" cy="31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56694" y="3392427"/>
            <a:ext cx="104727" cy="31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47239" y="3697577"/>
            <a:ext cx="276098" cy="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20396" y="3735721"/>
            <a:ext cx="114247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556340"/>
            <a:ext cx="11520000" cy="2653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022340" y="2329815"/>
            <a:ext cx="2117090" cy="55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77383" y="3131165"/>
            <a:ext cx="3398876" cy="30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75995" y="3131165"/>
            <a:ext cx="2941884" cy="30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77383" y="3684741"/>
            <a:ext cx="2941884" cy="30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75995" y="3684741"/>
            <a:ext cx="3103735" cy="30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