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4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7" Type="http://schemas.openxmlformats.org/officeDocument/2006/relationships/slideLayout" Target="../slideLayouts/slideLayout13.xml"/><Relationship Id="rId36" Type="http://schemas.openxmlformats.org/officeDocument/2006/relationships/tags" Target="../tags/tag46.xml"/><Relationship Id="rId35" Type="http://schemas.openxmlformats.org/officeDocument/2006/relationships/tags" Target="../tags/tag45.xml"/><Relationship Id="rId34" Type="http://schemas.openxmlformats.org/officeDocument/2006/relationships/tags" Target="../tags/tag44.xml"/><Relationship Id="rId33" Type="http://schemas.openxmlformats.org/officeDocument/2006/relationships/tags" Target="../tags/tag43.xml"/><Relationship Id="rId32" Type="http://schemas.openxmlformats.org/officeDocument/2006/relationships/tags" Target="../tags/tag42.xml"/><Relationship Id="rId31" Type="http://schemas.openxmlformats.org/officeDocument/2006/relationships/tags" Target="../tags/tag41.xml"/><Relationship Id="rId30" Type="http://schemas.openxmlformats.org/officeDocument/2006/relationships/tags" Target="../tags/tag40.xml"/><Relationship Id="rId3" Type="http://schemas.openxmlformats.org/officeDocument/2006/relationships/image" Target="../media/image7.png"/><Relationship Id="rId29" Type="http://schemas.openxmlformats.org/officeDocument/2006/relationships/tags" Target="../tags/tag39.xml"/><Relationship Id="rId28" Type="http://schemas.openxmlformats.org/officeDocument/2006/relationships/tags" Target="../tags/tag38.xml"/><Relationship Id="rId27" Type="http://schemas.openxmlformats.org/officeDocument/2006/relationships/tags" Target="../tags/tag37.xml"/><Relationship Id="rId26" Type="http://schemas.openxmlformats.org/officeDocument/2006/relationships/tags" Target="../tags/tag36.xml"/><Relationship Id="rId25" Type="http://schemas.openxmlformats.org/officeDocument/2006/relationships/tags" Target="../tags/tag35.xml"/><Relationship Id="rId24" Type="http://schemas.openxmlformats.org/officeDocument/2006/relationships/tags" Target="../tags/tag34.xml"/><Relationship Id="rId23" Type="http://schemas.openxmlformats.org/officeDocument/2006/relationships/tags" Target="../tags/tag33.xml"/><Relationship Id="rId22" Type="http://schemas.openxmlformats.org/officeDocument/2006/relationships/tags" Target="../tags/tag32.xml"/><Relationship Id="rId21" Type="http://schemas.openxmlformats.org/officeDocument/2006/relationships/tags" Target="../tags/tag31.xml"/><Relationship Id="rId20" Type="http://schemas.openxmlformats.org/officeDocument/2006/relationships/tags" Target="../tags/tag30.xml"/><Relationship Id="rId2" Type="http://schemas.openxmlformats.org/officeDocument/2006/relationships/tags" Target="../tags/tag13.xml"/><Relationship Id="rId19" Type="http://schemas.openxmlformats.org/officeDocument/2006/relationships/tags" Target="../tags/tag29.xml"/><Relationship Id="rId18" Type="http://schemas.openxmlformats.org/officeDocument/2006/relationships/tags" Target="../tags/tag28.xml"/><Relationship Id="rId17" Type="http://schemas.openxmlformats.org/officeDocument/2006/relationships/tags" Target="../tags/tag27.xml"/><Relationship Id="rId16" Type="http://schemas.openxmlformats.org/officeDocument/2006/relationships/tags" Target="../tags/tag26.xml"/><Relationship Id="rId15" Type="http://schemas.openxmlformats.org/officeDocument/2006/relationships/tags" Target="../tags/tag25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95650" y="2335530"/>
            <a:ext cx="5600700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28850" y="3406775"/>
            <a:ext cx="773430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6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737985" y="1828800"/>
            <a:ext cx="191770" cy="284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05470" y="1817370"/>
            <a:ext cx="275590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09785" y="1828800"/>
            <a:ext cx="275590" cy="29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04575" y="1828800"/>
            <a:ext cx="275590" cy="284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45970" y="2371725"/>
            <a:ext cx="275590" cy="29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464560" y="2371725"/>
            <a:ext cx="455930" cy="29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989830" y="2371725"/>
            <a:ext cx="443230" cy="29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65590" y="2371725"/>
            <a:ext cx="288290" cy="29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699750" y="2371725"/>
            <a:ext cx="275590" cy="29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560195" y="2924810"/>
            <a:ext cx="275590" cy="29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937510" y="2924810"/>
            <a:ext cx="396240" cy="284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646555" y="3467735"/>
            <a:ext cx="264160" cy="29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"/>
          <a:stretch>
            <a:fillRect/>
          </a:stretch>
        </p:blipFill>
        <p:spPr>
          <a:xfrm>
            <a:off x="767715" y="4004310"/>
            <a:ext cx="11233195" cy="2245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7522845" y="4137660"/>
            <a:ext cx="876300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9213215" y="4137660"/>
            <a:ext cx="275590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10553700" y="4139565"/>
            <a:ext cx="203200" cy="284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3045460" y="5236210"/>
            <a:ext cx="433070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8"/>
            </p:custDataLst>
          </p:nvPr>
        </p:nvSpPr>
        <p:spPr bwMode="white">
          <a:xfrm>
            <a:off x="5079365" y="5238115"/>
            <a:ext cx="288290" cy="284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9"/>
            </p:custDataLst>
          </p:nvPr>
        </p:nvSpPr>
        <p:spPr bwMode="white">
          <a:xfrm>
            <a:off x="7508875" y="5236210"/>
            <a:ext cx="275590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0"/>
            </p:custDataLst>
          </p:nvPr>
        </p:nvSpPr>
        <p:spPr bwMode="white">
          <a:xfrm>
            <a:off x="2479675" y="5781040"/>
            <a:ext cx="480060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1"/>
            </p:custDataLst>
          </p:nvPr>
        </p:nvSpPr>
        <p:spPr bwMode="white">
          <a:xfrm>
            <a:off x="7251065" y="5781040"/>
            <a:ext cx="467360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83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88297" y="1861427"/>
            <a:ext cx="218975" cy="23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16462" y="1861427"/>
            <a:ext cx="361785" cy="23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49289" y="1861427"/>
            <a:ext cx="218975" cy="23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34578" y="1861427"/>
            <a:ext cx="228495" cy="23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29322" y="1861427"/>
            <a:ext cx="152330" cy="23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14611" y="1861427"/>
            <a:ext cx="152330" cy="23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61752" y="1861427"/>
            <a:ext cx="218975" cy="23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775603" y="1861427"/>
            <a:ext cx="152330" cy="23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92330"/>
            <a:ext cx="11520000" cy="3726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2426970" y="3742690"/>
            <a:ext cx="217170" cy="300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3088640" y="3742690"/>
            <a:ext cx="303530" cy="300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3780155" y="3740785"/>
            <a:ext cx="31877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4460875" y="3742690"/>
            <a:ext cx="347980" cy="300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5170170" y="3740785"/>
            <a:ext cx="31877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5865495" y="3740785"/>
            <a:ext cx="31877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0"/>
            </p:custDataLst>
          </p:nvPr>
        </p:nvSpPr>
        <p:spPr bwMode="white">
          <a:xfrm>
            <a:off x="10053955" y="3937635"/>
            <a:ext cx="654050" cy="283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1"/>
            </p:custDataLst>
          </p:nvPr>
        </p:nvSpPr>
        <p:spPr bwMode="white">
          <a:xfrm>
            <a:off x="1685925" y="4236085"/>
            <a:ext cx="31877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2"/>
            </p:custDataLst>
          </p:nvPr>
        </p:nvSpPr>
        <p:spPr bwMode="white">
          <a:xfrm>
            <a:off x="3075940" y="4236085"/>
            <a:ext cx="31877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3"/>
            </p:custDataLst>
          </p:nvPr>
        </p:nvSpPr>
        <p:spPr bwMode="white">
          <a:xfrm>
            <a:off x="3688080" y="4236085"/>
            <a:ext cx="52197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4"/>
            </p:custDataLst>
          </p:nvPr>
        </p:nvSpPr>
        <p:spPr bwMode="white">
          <a:xfrm>
            <a:off x="4396105" y="4236085"/>
            <a:ext cx="44958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5"/>
            </p:custDataLst>
          </p:nvPr>
        </p:nvSpPr>
        <p:spPr bwMode="white">
          <a:xfrm>
            <a:off x="5081270" y="4236085"/>
            <a:ext cx="50673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6"/>
            </p:custDataLst>
          </p:nvPr>
        </p:nvSpPr>
        <p:spPr bwMode="white">
          <a:xfrm>
            <a:off x="5773420" y="4236085"/>
            <a:ext cx="52197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17"/>
            </p:custDataLst>
          </p:nvPr>
        </p:nvSpPr>
        <p:spPr bwMode="white">
          <a:xfrm>
            <a:off x="1603375" y="4732020"/>
            <a:ext cx="52197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18"/>
            </p:custDataLst>
          </p:nvPr>
        </p:nvSpPr>
        <p:spPr bwMode="white">
          <a:xfrm>
            <a:off x="2301240" y="4732020"/>
            <a:ext cx="50673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19"/>
            </p:custDataLst>
          </p:nvPr>
        </p:nvSpPr>
        <p:spPr bwMode="white">
          <a:xfrm>
            <a:off x="2993390" y="4732020"/>
            <a:ext cx="52197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20"/>
            </p:custDataLst>
          </p:nvPr>
        </p:nvSpPr>
        <p:spPr bwMode="white">
          <a:xfrm>
            <a:off x="3691255" y="4732020"/>
            <a:ext cx="50673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21"/>
            </p:custDataLst>
          </p:nvPr>
        </p:nvSpPr>
        <p:spPr bwMode="white">
          <a:xfrm>
            <a:off x="4386580" y="4732020"/>
            <a:ext cx="50673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22"/>
            </p:custDataLst>
          </p:nvPr>
        </p:nvSpPr>
        <p:spPr bwMode="white">
          <a:xfrm>
            <a:off x="5081270" y="4732020"/>
            <a:ext cx="50673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23"/>
            </p:custDataLst>
          </p:nvPr>
        </p:nvSpPr>
        <p:spPr bwMode="white">
          <a:xfrm>
            <a:off x="5761990" y="4732020"/>
            <a:ext cx="53594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24"/>
            </p:custDataLst>
          </p:nvPr>
        </p:nvSpPr>
        <p:spPr bwMode="white">
          <a:xfrm>
            <a:off x="7805157" y="5065495"/>
            <a:ext cx="361785" cy="276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25"/>
            </p:custDataLst>
          </p:nvPr>
        </p:nvSpPr>
        <p:spPr bwMode="white">
          <a:xfrm>
            <a:off x="1592580" y="5227320"/>
            <a:ext cx="47752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26"/>
            </p:custDataLst>
          </p:nvPr>
        </p:nvSpPr>
        <p:spPr bwMode="white">
          <a:xfrm>
            <a:off x="2277110" y="5227320"/>
            <a:ext cx="53594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27"/>
            </p:custDataLst>
          </p:nvPr>
        </p:nvSpPr>
        <p:spPr bwMode="white">
          <a:xfrm>
            <a:off x="2972435" y="5227320"/>
            <a:ext cx="53594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28"/>
            </p:custDataLst>
          </p:nvPr>
        </p:nvSpPr>
        <p:spPr bwMode="white">
          <a:xfrm>
            <a:off x="3663950" y="5227320"/>
            <a:ext cx="55118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29"/>
            </p:custDataLst>
          </p:nvPr>
        </p:nvSpPr>
        <p:spPr bwMode="white">
          <a:xfrm>
            <a:off x="4362450" y="5227320"/>
            <a:ext cx="53594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30"/>
            </p:custDataLst>
          </p:nvPr>
        </p:nvSpPr>
        <p:spPr bwMode="white">
          <a:xfrm>
            <a:off x="5053965" y="5227320"/>
            <a:ext cx="55118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31"/>
            </p:custDataLst>
          </p:nvPr>
        </p:nvSpPr>
        <p:spPr bwMode="white">
          <a:xfrm>
            <a:off x="5763895" y="5227320"/>
            <a:ext cx="52197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>
            <p:custDataLst>
              <p:tags r:id="rId32"/>
            </p:custDataLst>
          </p:nvPr>
        </p:nvSpPr>
        <p:spPr bwMode="white">
          <a:xfrm>
            <a:off x="9166611" y="5637310"/>
            <a:ext cx="228495" cy="238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2" name="矩形 41"/>
          <p:cNvSpPr/>
          <p:nvPr>
            <p:custDataLst>
              <p:tags r:id="rId33"/>
            </p:custDataLst>
          </p:nvPr>
        </p:nvSpPr>
        <p:spPr bwMode="white">
          <a:xfrm>
            <a:off x="1582420" y="5723255"/>
            <a:ext cx="53594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>
            <p:custDataLst>
              <p:tags r:id="rId34"/>
            </p:custDataLst>
          </p:nvPr>
        </p:nvSpPr>
        <p:spPr bwMode="white">
          <a:xfrm>
            <a:off x="2277110" y="5723255"/>
            <a:ext cx="53594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4" name="矩形 43"/>
          <p:cNvSpPr/>
          <p:nvPr>
            <p:custDataLst>
              <p:tags r:id="rId35"/>
            </p:custDataLst>
          </p:nvPr>
        </p:nvSpPr>
        <p:spPr bwMode="white">
          <a:xfrm>
            <a:off x="2959735" y="5723255"/>
            <a:ext cx="55118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5" name="矩形 44"/>
          <p:cNvSpPr/>
          <p:nvPr>
            <p:custDataLst>
              <p:tags r:id="rId36"/>
            </p:custDataLst>
          </p:nvPr>
        </p:nvSpPr>
        <p:spPr bwMode="white">
          <a:xfrm>
            <a:off x="3677285" y="5723255"/>
            <a:ext cx="47752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52785"/>
            <a:ext cx="11520000" cy="3846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644265" y="3929380"/>
            <a:ext cx="487680" cy="36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14265" y="3926840"/>
            <a:ext cx="461010" cy="375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59265" y="3929380"/>
            <a:ext cx="328930" cy="36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549890" y="3926840"/>
            <a:ext cx="528320" cy="375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726180" y="4478655"/>
            <a:ext cx="303530" cy="375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012055" y="4478655"/>
            <a:ext cx="303530" cy="375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371965" y="4478655"/>
            <a:ext cx="303530" cy="375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549890" y="4478655"/>
            <a:ext cx="528320" cy="375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commondata" val="eyJoZGlkIjoiNTEyYTgwZDc2MTVhNmI4ZDExNmVhNDEzMDU1NTQ1MDU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7</cp:revision>
  <dcterms:created xsi:type="dcterms:W3CDTF">2023-11-22T06:51:00Z</dcterms:created>
  <dcterms:modified xsi:type="dcterms:W3CDTF">2023-11-24T01:23:11Z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