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19145" y="2273935"/>
            <a:ext cx="5553075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09850" y="3444875"/>
            <a:ext cx="69723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1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3570" y="2348865"/>
            <a:ext cx="2525395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07435" y="2361565"/>
            <a:ext cx="2403475" cy="1253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31940" y="2331720"/>
            <a:ext cx="2073275" cy="1177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14840" y="2394585"/>
            <a:ext cx="1871980" cy="1115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7"/>
          <a:stretch>
            <a:fillRect/>
          </a:stretch>
        </p:blipFill>
        <p:spPr>
          <a:xfrm>
            <a:off x="845820" y="3715385"/>
            <a:ext cx="10723290" cy="2166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479425" y="4364990"/>
            <a:ext cx="2525395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3432175" y="4364990"/>
            <a:ext cx="2525395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6762115" y="4364990"/>
            <a:ext cx="2147570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9480550" y="4364990"/>
            <a:ext cx="2147570" cy="1363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5" y="1628730"/>
            <a:ext cx="11520000" cy="282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140" y="2972435"/>
            <a:ext cx="2178050" cy="102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72130" y="2852420"/>
            <a:ext cx="2397760" cy="1310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664200" y="2924810"/>
            <a:ext cx="2228850" cy="131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40115" y="2895600"/>
            <a:ext cx="2800350" cy="146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692740"/>
            <a:ext cx="11520000" cy="4187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36105" y="3113405"/>
            <a:ext cx="4785995" cy="208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7095" y="3257550"/>
            <a:ext cx="5380355" cy="1923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772875"/>
            <a:ext cx="11520000" cy="2566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83080" y="3326130"/>
            <a:ext cx="5126355" cy="151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